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4" r:id="rId2"/>
  </p:sldMasterIdLst>
  <p:notesMasterIdLst>
    <p:notesMasterId r:id="rId18"/>
  </p:notesMasterIdLst>
  <p:handoutMasterIdLst>
    <p:handoutMasterId r:id="rId19"/>
  </p:handoutMasterIdLst>
  <p:sldIdLst>
    <p:sldId id="256" r:id="rId3"/>
    <p:sldId id="257" r:id="rId4"/>
    <p:sldId id="258" r:id="rId5"/>
    <p:sldId id="264" r:id="rId6"/>
    <p:sldId id="259" r:id="rId7"/>
    <p:sldId id="260" r:id="rId8"/>
    <p:sldId id="261" r:id="rId9"/>
    <p:sldId id="262" r:id="rId10"/>
    <p:sldId id="263" r:id="rId11"/>
    <p:sldId id="265" r:id="rId12"/>
    <p:sldId id="270" r:id="rId13"/>
    <p:sldId id="266" r:id="rId14"/>
    <p:sldId id="267" r:id="rId15"/>
    <p:sldId id="268" r:id="rId16"/>
    <p:sldId id="269" r:id="rId17"/>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43" userDrawn="1">
          <p15:clr>
            <a:srgbClr val="A4A3A4"/>
          </p15:clr>
        </p15:guide>
        <p15:guide id="2" pos="2256"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über" initials="R" lastIdx="97" clrIdx="0"/>
  <p:cmAuthor id="1" name="Bouten" initials="B"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7EC234"/>
    <a:srgbClr val="0000FF"/>
    <a:srgbClr val="3981F7"/>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7381" autoAdjust="0"/>
  </p:normalViewPr>
  <p:slideViewPr>
    <p:cSldViewPr>
      <p:cViewPr varScale="1">
        <p:scale>
          <a:sx n="103" d="100"/>
          <a:sy n="103" d="100"/>
        </p:scale>
        <p:origin x="1812" y="114"/>
      </p:cViewPr>
      <p:guideLst>
        <p:guide orient="horz" pos="2160"/>
        <p:guide pos="2880"/>
      </p:guideLst>
    </p:cSldViewPr>
  </p:slideViewPr>
  <p:outlineViewPr>
    <p:cViewPr>
      <p:scale>
        <a:sx n="33" d="100"/>
        <a:sy n="33" d="100"/>
      </p:scale>
      <p:origin x="0" y="143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640" y="-102"/>
      </p:cViewPr>
      <p:guideLst>
        <p:guide orient="horz" pos="3243"/>
        <p:guide pos="2256"/>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US" dirty="0" err="1"/>
              <a:t>Sitzverteilung</a:t>
            </a:r>
            <a:r>
              <a:rPr lang="en-US" baseline="0" dirty="0"/>
              <a:t> </a:t>
            </a:r>
            <a:r>
              <a:rPr lang="en-US" dirty="0" err="1"/>
              <a:t>Verbandsausschuss</a:t>
            </a:r>
            <a:r>
              <a:rPr lang="en-US" dirty="0"/>
              <a:t>/</a:t>
            </a:r>
            <a:r>
              <a:rPr lang="en-US" baseline="0" dirty="0" err="1"/>
              <a:t>vorstand</a:t>
            </a:r>
            <a:endParaRPr lang="en-US" dirty="0"/>
          </a:p>
        </c:rich>
      </c:tx>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de-DE"/>
        </a:p>
      </c:txPr>
    </c:title>
    <c:autoTitleDeleted val="0"/>
    <c:plotArea>
      <c:layout/>
      <c:pieChart>
        <c:varyColors val="1"/>
        <c:ser>
          <c:idx val="0"/>
          <c:order val="0"/>
          <c:tx>
            <c:strRef>
              <c:f>Tabelle1!$B$1</c:f>
              <c:strCache>
                <c:ptCount val="1"/>
                <c:pt idx="0">
                  <c:v>Sitzverteilung Verbandsausschuss</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0-C30E-43E6-BF90-CDD440918B8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1-C30E-43E6-BF90-CDD440918B8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2-C30E-43E6-BF90-CDD440918B8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3-C30E-43E6-BF90-CDD440918B88}"/>
              </c:ext>
            </c:extLst>
          </c:dPt>
          <c:dLbls>
            <c:dLbl>
              <c:idx val="0"/>
              <c:layout>
                <c:manualLayout>
                  <c:x val="-0.12858721312861138"/>
                  <c:y val="-5.15808809160901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30E-43E6-BF90-CDD440918B88}"/>
                </c:ext>
              </c:extLst>
            </c:dLbl>
            <c:dLbl>
              <c:idx val="1"/>
              <c:layout>
                <c:manualLayout>
                  <c:x val="0.10486695688400766"/>
                  <c:y val="-5.35761277583297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30E-43E6-BF90-CDD440918B88}"/>
                </c:ext>
              </c:extLst>
            </c:dLbl>
            <c:dLbl>
              <c:idx val="2"/>
              <c:layout>
                <c:manualLayout>
                  <c:x val="6.3393852303122153E-2"/>
                  <c:y val="0.112421486357469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30E-43E6-BF90-CDD440918B88}"/>
                </c:ext>
              </c:extLst>
            </c:dLbl>
            <c:dLbl>
              <c:idx val="3"/>
              <c:layout>
                <c:manualLayout>
                  <c:x val="4.1160829111898722E-2"/>
                  <c:y val="0.138623221985867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30E-43E6-BF90-CDD440918B8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Tabelle1!$A$2:$A$5</c:f>
              <c:strCache>
                <c:ptCount val="4"/>
                <c:pt idx="0">
                  <c:v>Städte- und Gemeinde</c:v>
                </c:pt>
                <c:pt idx="1">
                  <c:v>Uferanlieger</c:v>
                </c:pt>
                <c:pt idx="2">
                  <c:v>Niersverband</c:v>
                </c:pt>
                <c:pt idx="3">
                  <c:v>Erschwerer</c:v>
                </c:pt>
              </c:strCache>
            </c:strRef>
          </c:cat>
          <c:val>
            <c:numRef>
              <c:f>Tabelle1!$B$2:$B$5</c:f>
              <c:numCache>
                <c:formatCode>General</c:formatCode>
                <c:ptCount val="4"/>
                <c:pt idx="0">
                  <c:v>12</c:v>
                </c:pt>
                <c:pt idx="1">
                  <c:v>6</c:v>
                </c:pt>
                <c:pt idx="2">
                  <c:v>1</c:v>
                </c:pt>
                <c:pt idx="3">
                  <c:v>2</c:v>
                </c:pt>
              </c:numCache>
            </c:numRef>
          </c:val>
          <c:extLst>
            <c:ext xmlns:c16="http://schemas.microsoft.com/office/drawing/2014/chart" uri="{C3380CC4-5D6E-409C-BE32-E72D297353CC}">
              <c16:uniqueId val="{00000004-C30E-43E6-BF90-CDD440918B88}"/>
            </c:ext>
          </c:extLst>
        </c:ser>
        <c:dLbls>
          <c:showLegendKey val="0"/>
          <c:showVal val="0"/>
          <c:showCatName val="0"/>
          <c:showSerName val="0"/>
          <c:showPercent val="0"/>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B357C5-5C15-47EB-8EB5-557C4F506D45}" type="doc">
      <dgm:prSet loTypeId="urn:microsoft.com/office/officeart/2008/layout/LinedList" loCatId="list" qsTypeId="urn:microsoft.com/office/officeart/2005/8/quickstyle/simple4" qsCatId="simple" csTypeId="urn:microsoft.com/office/officeart/2005/8/colors/accent3_2" csCatId="accent3" phldr="1"/>
      <dgm:spPr/>
      <dgm:t>
        <a:bodyPr/>
        <a:lstStyle/>
        <a:p>
          <a:endParaRPr lang="en-US"/>
        </a:p>
      </dgm:t>
    </dgm:pt>
    <dgm:pt modelId="{981D3887-4CC9-420D-A2A3-69C9C981EBB7}">
      <dgm:prSet custT="1"/>
      <dgm:spPr/>
      <dgm:t>
        <a:bodyPr/>
        <a:lstStyle/>
        <a:p>
          <a:pPr>
            <a:spcAft>
              <a:spcPts val="500"/>
            </a:spcAft>
          </a:pPr>
          <a:r>
            <a:rPr lang="de-DE" sz="1800" dirty="0">
              <a:solidFill>
                <a:srgbClr val="00B050"/>
              </a:solidFill>
            </a:rPr>
            <a:t>Wahl des Vorstandes:</a:t>
          </a:r>
        </a:p>
        <a:p>
          <a:pPr>
            <a:spcAft>
              <a:spcPts val="500"/>
            </a:spcAft>
          </a:pPr>
          <a:endParaRPr lang="de-DE" sz="1800" dirty="0">
            <a:solidFill>
              <a:srgbClr val="00B050"/>
            </a:solidFill>
          </a:endParaRPr>
        </a:p>
        <a:p>
          <a:pPr>
            <a:spcAft>
              <a:spcPct val="35000"/>
            </a:spcAft>
          </a:pPr>
          <a:r>
            <a:rPr lang="de-DE" sz="1800" dirty="0">
              <a:solidFill>
                <a:srgbClr val="000099"/>
              </a:solidFill>
            </a:rPr>
            <a:t>Vorstandsmitglieder werden von den Verbandsausschussmitgliedern ihrer Stimmgruppe gewählt.</a:t>
          </a:r>
          <a:endParaRPr lang="en-US" sz="1800" dirty="0">
            <a:solidFill>
              <a:srgbClr val="000099"/>
            </a:solidFill>
          </a:endParaRPr>
        </a:p>
      </dgm:t>
    </dgm:pt>
    <dgm:pt modelId="{DDC9B7FF-7861-459E-AEC3-6FD88B1F0D37}" type="parTrans" cxnId="{BDB448D7-49FD-4B28-8F75-4B6A810A7281}">
      <dgm:prSet/>
      <dgm:spPr/>
      <dgm:t>
        <a:bodyPr/>
        <a:lstStyle/>
        <a:p>
          <a:endParaRPr lang="en-US" sz="1800">
            <a:solidFill>
              <a:srgbClr val="000099"/>
            </a:solidFill>
          </a:endParaRPr>
        </a:p>
      </dgm:t>
    </dgm:pt>
    <dgm:pt modelId="{12B6A5EF-F40D-4527-959E-207BF09C9A57}" type="sibTrans" cxnId="{BDB448D7-49FD-4B28-8F75-4B6A810A7281}">
      <dgm:prSet/>
      <dgm:spPr/>
      <dgm:t>
        <a:bodyPr/>
        <a:lstStyle/>
        <a:p>
          <a:endParaRPr lang="en-US" sz="1800">
            <a:solidFill>
              <a:srgbClr val="000099"/>
            </a:solidFill>
          </a:endParaRPr>
        </a:p>
      </dgm:t>
    </dgm:pt>
    <dgm:pt modelId="{7F7E8390-0211-46C5-9D6B-E924CE7601E5}">
      <dgm:prSet custT="1"/>
      <dgm:spPr/>
      <dgm:t>
        <a:bodyPr/>
        <a:lstStyle/>
        <a:p>
          <a:r>
            <a:rPr lang="de-DE" sz="1800" dirty="0">
              <a:solidFill>
                <a:srgbClr val="000099"/>
              </a:solidFill>
            </a:rPr>
            <a:t>Für die Verbandsausschussmitglieder der jeweiligen Stimmgruppe wählbar ist jedes geschäftsfähige Mitglied ihrer Stimmgruppe, das sich bis 4 Wochen vor dem Wahltermin schriftlich oder in Textform beim Verband als Wahlkandidat benannt hat. Natürliche Personen sind nur wählbar, wenn sie zum Zeitpunkt der Wahl das 70. Lebensjahr noch nicht vollendet haben. Die Mitgliedschaft im Verbandsausschuss schließt die Wählbarkeit zum Vorstandsmitglied aus. </a:t>
          </a:r>
          <a:endParaRPr lang="en-US" sz="1800" dirty="0">
            <a:solidFill>
              <a:srgbClr val="000099"/>
            </a:solidFill>
          </a:endParaRPr>
        </a:p>
      </dgm:t>
    </dgm:pt>
    <dgm:pt modelId="{0DC6664D-51AC-4125-B6CD-1345DF171CCF}" type="parTrans" cxnId="{B5E1B103-6E8A-4762-A112-82A7C4C205EE}">
      <dgm:prSet/>
      <dgm:spPr/>
      <dgm:t>
        <a:bodyPr/>
        <a:lstStyle/>
        <a:p>
          <a:endParaRPr lang="en-US" sz="1800">
            <a:solidFill>
              <a:srgbClr val="000099"/>
            </a:solidFill>
          </a:endParaRPr>
        </a:p>
      </dgm:t>
    </dgm:pt>
    <dgm:pt modelId="{7AAB0DBA-5F59-4B5F-BFEE-F4345D600054}" type="sibTrans" cxnId="{B5E1B103-6E8A-4762-A112-82A7C4C205EE}">
      <dgm:prSet/>
      <dgm:spPr/>
      <dgm:t>
        <a:bodyPr/>
        <a:lstStyle/>
        <a:p>
          <a:endParaRPr lang="en-US" sz="1800">
            <a:solidFill>
              <a:srgbClr val="000099"/>
            </a:solidFill>
          </a:endParaRPr>
        </a:p>
      </dgm:t>
    </dgm:pt>
    <dgm:pt modelId="{60F9C381-6CA5-4040-A995-CEF38B75ACF3}">
      <dgm:prSet custT="1"/>
      <dgm:spPr/>
      <dgm:t>
        <a:bodyPr/>
        <a:lstStyle/>
        <a:p>
          <a:r>
            <a:rPr lang="de-DE" sz="1800" dirty="0">
              <a:solidFill>
                <a:srgbClr val="000099"/>
              </a:solidFill>
            </a:rPr>
            <a:t>Zeitpunkt der Wahl wird vom Wahlvorsteher bestimmt. </a:t>
          </a:r>
          <a:endParaRPr lang="en-US" sz="1800" dirty="0">
            <a:solidFill>
              <a:srgbClr val="000099"/>
            </a:solidFill>
          </a:endParaRPr>
        </a:p>
      </dgm:t>
    </dgm:pt>
    <dgm:pt modelId="{A5896BF6-32F3-4551-819E-737B1CAB7808}" type="parTrans" cxnId="{8208C8AC-6DE9-41C1-9C7F-AFDD4CAFFA41}">
      <dgm:prSet/>
      <dgm:spPr/>
      <dgm:t>
        <a:bodyPr/>
        <a:lstStyle/>
        <a:p>
          <a:endParaRPr lang="en-US" sz="1800">
            <a:solidFill>
              <a:srgbClr val="000099"/>
            </a:solidFill>
          </a:endParaRPr>
        </a:p>
      </dgm:t>
    </dgm:pt>
    <dgm:pt modelId="{F217760F-6B23-423C-BB3C-323AB2561329}" type="sibTrans" cxnId="{8208C8AC-6DE9-41C1-9C7F-AFDD4CAFFA41}">
      <dgm:prSet/>
      <dgm:spPr/>
      <dgm:t>
        <a:bodyPr/>
        <a:lstStyle/>
        <a:p>
          <a:endParaRPr lang="en-US" sz="1800">
            <a:solidFill>
              <a:srgbClr val="000099"/>
            </a:solidFill>
          </a:endParaRPr>
        </a:p>
      </dgm:t>
    </dgm:pt>
    <dgm:pt modelId="{2578A2E2-5DA6-4EF4-8A8F-B02B8C359ED5}">
      <dgm:prSet custT="1"/>
      <dgm:spPr/>
      <dgm:t>
        <a:bodyPr/>
        <a:lstStyle/>
        <a:p>
          <a:r>
            <a:rPr lang="de-DE" sz="1800" dirty="0">
              <a:solidFill>
                <a:srgbClr val="000099"/>
              </a:solidFill>
            </a:rPr>
            <a:t>Wahlvorsteher ist der noch amtierende Vorstandsvorsitzende/ Stellvertretende Vorstandsvorsitzende. </a:t>
          </a:r>
          <a:endParaRPr lang="en-US" sz="1800" dirty="0">
            <a:solidFill>
              <a:srgbClr val="000099"/>
            </a:solidFill>
          </a:endParaRPr>
        </a:p>
      </dgm:t>
    </dgm:pt>
    <dgm:pt modelId="{BCED2F81-AC6B-4285-9D4F-A03B413823CA}" type="parTrans" cxnId="{1D771777-01BD-428D-8A24-2D6419D0639A}">
      <dgm:prSet/>
      <dgm:spPr/>
      <dgm:t>
        <a:bodyPr/>
        <a:lstStyle/>
        <a:p>
          <a:endParaRPr lang="en-US" sz="1800">
            <a:solidFill>
              <a:srgbClr val="000099"/>
            </a:solidFill>
          </a:endParaRPr>
        </a:p>
      </dgm:t>
    </dgm:pt>
    <dgm:pt modelId="{84898AF0-12D6-4DF2-A35C-A8F3A5C80B15}" type="sibTrans" cxnId="{1D771777-01BD-428D-8A24-2D6419D0639A}">
      <dgm:prSet/>
      <dgm:spPr/>
      <dgm:t>
        <a:bodyPr/>
        <a:lstStyle/>
        <a:p>
          <a:endParaRPr lang="en-US" sz="1800">
            <a:solidFill>
              <a:srgbClr val="000099"/>
            </a:solidFill>
          </a:endParaRPr>
        </a:p>
      </dgm:t>
    </dgm:pt>
    <dgm:pt modelId="{BCEADA24-F212-40F8-AF06-3C1FA6583929}">
      <dgm:prSet custT="1"/>
      <dgm:spPr/>
      <dgm:t>
        <a:bodyPr/>
        <a:lstStyle/>
        <a:p>
          <a:r>
            <a:rPr lang="de-DE" sz="1800" b="0" dirty="0">
              <a:solidFill>
                <a:srgbClr val="000099"/>
              </a:solidFill>
            </a:rPr>
            <a:t>Sitze ihrer Stimmgruppe entfallen auf die Gewählten der Stimmgruppe in der Reihenfolge der meisten auf sie vereinigten Stimmen. Bei Stimmengleichheit entscheidet das vom Wahlvorsteher zu ziehende Los. </a:t>
          </a:r>
          <a:endParaRPr lang="en-US" sz="1800" dirty="0">
            <a:solidFill>
              <a:srgbClr val="000099"/>
            </a:solidFill>
          </a:endParaRPr>
        </a:p>
      </dgm:t>
    </dgm:pt>
    <dgm:pt modelId="{7F3D28CF-40A8-435B-8450-B686CD0C2858}" type="parTrans" cxnId="{08C45CC7-4E73-4118-BC55-202EC4749404}">
      <dgm:prSet/>
      <dgm:spPr/>
      <dgm:t>
        <a:bodyPr/>
        <a:lstStyle/>
        <a:p>
          <a:endParaRPr lang="de-DE"/>
        </a:p>
      </dgm:t>
    </dgm:pt>
    <dgm:pt modelId="{71BC31B6-5372-42FC-8B69-4AAE5A4CF2B8}" type="sibTrans" cxnId="{08C45CC7-4E73-4118-BC55-202EC4749404}">
      <dgm:prSet/>
      <dgm:spPr/>
      <dgm:t>
        <a:bodyPr/>
        <a:lstStyle/>
        <a:p>
          <a:endParaRPr lang="de-DE"/>
        </a:p>
      </dgm:t>
    </dgm:pt>
    <dgm:pt modelId="{4D19B142-E61C-4DBF-8A38-D7201764E13B}" type="pres">
      <dgm:prSet presAssocID="{66B357C5-5C15-47EB-8EB5-557C4F506D45}" presName="vert0" presStyleCnt="0">
        <dgm:presLayoutVars>
          <dgm:dir/>
          <dgm:animOne val="branch"/>
          <dgm:animLvl val="lvl"/>
        </dgm:presLayoutVars>
      </dgm:prSet>
      <dgm:spPr/>
    </dgm:pt>
    <dgm:pt modelId="{E86F6461-B8A9-48E3-B1F9-909304E250FC}" type="pres">
      <dgm:prSet presAssocID="{981D3887-4CC9-420D-A2A3-69C9C981EBB7}" presName="thickLine" presStyleLbl="alignNode1" presStyleIdx="0" presStyleCnt="5"/>
      <dgm:spPr/>
    </dgm:pt>
    <dgm:pt modelId="{DBD8032E-5417-4E49-AAB0-CAF8857D2567}" type="pres">
      <dgm:prSet presAssocID="{981D3887-4CC9-420D-A2A3-69C9C981EBB7}" presName="horz1" presStyleCnt="0"/>
      <dgm:spPr/>
    </dgm:pt>
    <dgm:pt modelId="{CB63E4B9-C4DD-4AF8-9741-59C68BE4A154}" type="pres">
      <dgm:prSet presAssocID="{981D3887-4CC9-420D-A2A3-69C9C981EBB7}" presName="tx1" presStyleLbl="revTx" presStyleIdx="0" presStyleCnt="5" custScaleY="142581"/>
      <dgm:spPr/>
    </dgm:pt>
    <dgm:pt modelId="{CECD7154-3DC3-41B5-A4C4-447C50410FB8}" type="pres">
      <dgm:prSet presAssocID="{981D3887-4CC9-420D-A2A3-69C9C981EBB7}" presName="vert1" presStyleCnt="0"/>
      <dgm:spPr/>
    </dgm:pt>
    <dgm:pt modelId="{4C7FEEFD-D1CC-4E39-8BBA-2BAC45247AF7}" type="pres">
      <dgm:prSet presAssocID="{7F7E8390-0211-46C5-9D6B-E924CE7601E5}" presName="thickLine" presStyleLbl="alignNode1" presStyleIdx="1" presStyleCnt="5"/>
      <dgm:spPr/>
    </dgm:pt>
    <dgm:pt modelId="{6E56B8A9-F910-4686-ABDC-80398A7CAFF9}" type="pres">
      <dgm:prSet presAssocID="{7F7E8390-0211-46C5-9D6B-E924CE7601E5}" presName="horz1" presStyleCnt="0"/>
      <dgm:spPr/>
    </dgm:pt>
    <dgm:pt modelId="{ADE3CF81-E87B-4CFC-B65C-78898412D6D1}" type="pres">
      <dgm:prSet presAssocID="{7F7E8390-0211-46C5-9D6B-E924CE7601E5}" presName="tx1" presStyleLbl="revTx" presStyleIdx="1" presStyleCnt="5" custScaleY="222673" custLinFactNeighborY="16745"/>
      <dgm:spPr/>
    </dgm:pt>
    <dgm:pt modelId="{B9636C51-DCF1-4404-8A48-E94FEC7F8FC5}" type="pres">
      <dgm:prSet presAssocID="{7F7E8390-0211-46C5-9D6B-E924CE7601E5}" presName="vert1" presStyleCnt="0"/>
      <dgm:spPr/>
    </dgm:pt>
    <dgm:pt modelId="{298D9801-E819-484D-9C7B-B2589317FB0B}" type="pres">
      <dgm:prSet presAssocID="{60F9C381-6CA5-4040-A995-CEF38B75ACF3}" presName="thickLine" presStyleLbl="alignNode1" presStyleIdx="2" presStyleCnt="5"/>
      <dgm:spPr/>
    </dgm:pt>
    <dgm:pt modelId="{9378DC8B-72B1-4B4D-A945-B5AA63374019}" type="pres">
      <dgm:prSet presAssocID="{60F9C381-6CA5-4040-A995-CEF38B75ACF3}" presName="horz1" presStyleCnt="0"/>
      <dgm:spPr/>
    </dgm:pt>
    <dgm:pt modelId="{02738E34-A6CA-40BC-AFCA-1F372D5D5ED2}" type="pres">
      <dgm:prSet presAssocID="{60F9C381-6CA5-4040-A995-CEF38B75ACF3}" presName="tx1" presStyleLbl="revTx" presStyleIdx="2" presStyleCnt="5" custScaleY="84450"/>
      <dgm:spPr/>
    </dgm:pt>
    <dgm:pt modelId="{1E874F69-2281-4757-9DC3-01B965ECAAB8}" type="pres">
      <dgm:prSet presAssocID="{60F9C381-6CA5-4040-A995-CEF38B75ACF3}" presName="vert1" presStyleCnt="0"/>
      <dgm:spPr/>
    </dgm:pt>
    <dgm:pt modelId="{6B96DB3E-694D-4BF7-9E7A-161017269994}" type="pres">
      <dgm:prSet presAssocID="{2578A2E2-5DA6-4EF4-8A8F-B02B8C359ED5}" presName="thickLine" presStyleLbl="alignNode1" presStyleIdx="3" presStyleCnt="5"/>
      <dgm:spPr/>
    </dgm:pt>
    <dgm:pt modelId="{2E814896-E39D-4D8C-8CF2-7310B902780A}" type="pres">
      <dgm:prSet presAssocID="{2578A2E2-5DA6-4EF4-8A8F-B02B8C359ED5}" presName="horz1" presStyleCnt="0"/>
      <dgm:spPr/>
    </dgm:pt>
    <dgm:pt modelId="{AE19FEF7-EE62-4631-9A1B-9E14F7DB5808}" type="pres">
      <dgm:prSet presAssocID="{2578A2E2-5DA6-4EF4-8A8F-B02B8C359ED5}" presName="tx1" presStyleLbl="revTx" presStyleIdx="3" presStyleCnt="5" custScaleY="80014"/>
      <dgm:spPr/>
    </dgm:pt>
    <dgm:pt modelId="{0F4FFDEE-4A6A-4F26-8EC2-A44F90A5004B}" type="pres">
      <dgm:prSet presAssocID="{2578A2E2-5DA6-4EF4-8A8F-B02B8C359ED5}" presName="vert1" presStyleCnt="0"/>
      <dgm:spPr/>
    </dgm:pt>
    <dgm:pt modelId="{A26445A8-57E5-4A34-B08B-04A4C4C4634D}" type="pres">
      <dgm:prSet presAssocID="{BCEADA24-F212-40F8-AF06-3C1FA6583929}" presName="thickLine" presStyleLbl="alignNode1" presStyleIdx="4" presStyleCnt="5"/>
      <dgm:spPr/>
    </dgm:pt>
    <dgm:pt modelId="{BB8A3474-95DF-43D0-AD54-0D93E1A62377}" type="pres">
      <dgm:prSet presAssocID="{BCEADA24-F212-40F8-AF06-3C1FA6583929}" presName="horz1" presStyleCnt="0"/>
      <dgm:spPr/>
    </dgm:pt>
    <dgm:pt modelId="{118E015E-1713-4E44-A4F7-66FFB682EC8E}" type="pres">
      <dgm:prSet presAssocID="{BCEADA24-F212-40F8-AF06-3C1FA6583929}" presName="tx1" presStyleLbl="revTx" presStyleIdx="4" presStyleCnt="5"/>
      <dgm:spPr/>
    </dgm:pt>
    <dgm:pt modelId="{B6CE424D-EFCA-4244-A7F5-6C2D8DD6BA92}" type="pres">
      <dgm:prSet presAssocID="{BCEADA24-F212-40F8-AF06-3C1FA6583929}" presName="vert1" presStyleCnt="0"/>
      <dgm:spPr/>
    </dgm:pt>
  </dgm:ptLst>
  <dgm:cxnLst>
    <dgm:cxn modelId="{B5E1B103-6E8A-4762-A112-82A7C4C205EE}" srcId="{66B357C5-5C15-47EB-8EB5-557C4F506D45}" destId="{7F7E8390-0211-46C5-9D6B-E924CE7601E5}" srcOrd="1" destOrd="0" parTransId="{0DC6664D-51AC-4125-B6CD-1345DF171CCF}" sibTransId="{7AAB0DBA-5F59-4B5F-BFEE-F4345D600054}"/>
    <dgm:cxn modelId="{FCD30648-E245-475F-A03A-0ABE4658E54A}" type="presOf" srcId="{60F9C381-6CA5-4040-A995-CEF38B75ACF3}" destId="{02738E34-A6CA-40BC-AFCA-1F372D5D5ED2}" srcOrd="0" destOrd="0" presId="urn:microsoft.com/office/officeart/2008/layout/LinedList"/>
    <dgm:cxn modelId="{A8704F48-B814-4719-8D9D-81CEA768F0AE}" type="presOf" srcId="{7F7E8390-0211-46C5-9D6B-E924CE7601E5}" destId="{ADE3CF81-E87B-4CFC-B65C-78898412D6D1}" srcOrd="0" destOrd="0" presId="urn:microsoft.com/office/officeart/2008/layout/LinedList"/>
    <dgm:cxn modelId="{1D771777-01BD-428D-8A24-2D6419D0639A}" srcId="{66B357C5-5C15-47EB-8EB5-557C4F506D45}" destId="{2578A2E2-5DA6-4EF4-8A8F-B02B8C359ED5}" srcOrd="3" destOrd="0" parTransId="{BCED2F81-AC6B-4285-9D4F-A03B413823CA}" sibTransId="{84898AF0-12D6-4DF2-A35C-A8F3A5C80B15}"/>
    <dgm:cxn modelId="{4BC5C679-B2B7-4707-B932-97A46457AC72}" type="presOf" srcId="{2578A2E2-5DA6-4EF4-8A8F-B02B8C359ED5}" destId="{AE19FEF7-EE62-4631-9A1B-9E14F7DB5808}" srcOrd="0" destOrd="0" presId="urn:microsoft.com/office/officeart/2008/layout/LinedList"/>
    <dgm:cxn modelId="{9D7562A8-9C9F-4CA1-B907-7DA30A64C387}" type="presOf" srcId="{981D3887-4CC9-420D-A2A3-69C9C981EBB7}" destId="{CB63E4B9-C4DD-4AF8-9741-59C68BE4A154}" srcOrd="0" destOrd="0" presId="urn:microsoft.com/office/officeart/2008/layout/LinedList"/>
    <dgm:cxn modelId="{8208C8AC-6DE9-41C1-9C7F-AFDD4CAFFA41}" srcId="{66B357C5-5C15-47EB-8EB5-557C4F506D45}" destId="{60F9C381-6CA5-4040-A995-CEF38B75ACF3}" srcOrd="2" destOrd="0" parTransId="{A5896BF6-32F3-4551-819E-737B1CAB7808}" sibTransId="{F217760F-6B23-423C-BB3C-323AB2561329}"/>
    <dgm:cxn modelId="{08C45CC7-4E73-4118-BC55-202EC4749404}" srcId="{66B357C5-5C15-47EB-8EB5-557C4F506D45}" destId="{BCEADA24-F212-40F8-AF06-3C1FA6583929}" srcOrd="4" destOrd="0" parTransId="{7F3D28CF-40A8-435B-8450-B686CD0C2858}" sibTransId="{71BC31B6-5372-42FC-8B69-4AAE5A4CF2B8}"/>
    <dgm:cxn modelId="{4C0F64CD-E961-4F1A-9442-D4C66833C73B}" type="presOf" srcId="{BCEADA24-F212-40F8-AF06-3C1FA6583929}" destId="{118E015E-1713-4E44-A4F7-66FFB682EC8E}" srcOrd="0" destOrd="0" presId="urn:microsoft.com/office/officeart/2008/layout/LinedList"/>
    <dgm:cxn modelId="{BDB448D7-49FD-4B28-8F75-4B6A810A7281}" srcId="{66B357C5-5C15-47EB-8EB5-557C4F506D45}" destId="{981D3887-4CC9-420D-A2A3-69C9C981EBB7}" srcOrd="0" destOrd="0" parTransId="{DDC9B7FF-7861-459E-AEC3-6FD88B1F0D37}" sibTransId="{12B6A5EF-F40D-4527-959E-207BF09C9A57}"/>
    <dgm:cxn modelId="{24B24EEC-24E3-41A2-BA7F-701F5DFD350D}" type="presOf" srcId="{66B357C5-5C15-47EB-8EB5-557C4F506D45}" destId="{4D19B142-E61C-4DBF-8A38-D7201764E13B}" srcOrd="0" destOrd="0" presId="urn:microsoft.com/office/officeart/2008/layout/LinedList"/>
    <dgm:cxn modelId="{F9DE61FA-D6AE-454B-A5EB-5229BCEA5D07}" type="presParOf" srcId="{4D19B142-E61C-4DBF-8A38-D7201764E13B}" destId="{E86F6461-B8A9-48E3-B1F9-909304E250FC}" srcOrd="0" destOrd="0" presId="urn:microsoft.com/office/officeart/2008/layout/LinedList"/>
    <dgm:cxn modelId="{A78F348C-38F5-429E-B8C2-30A4634B3066}" type="presParOf" srcId="{4D19B142-E61C-4DBF-8A38-D7201764E13B}" destId="{DBD8032E-5417-4E49-AAB0-CAF8857D2567}" srcOrd="1" destOrd="0" presId="urn:microsoft.com/office/officeart/2008/layout/LinedList"/>
    <dgm:cxn modelId="{9D7CFF66-1BFE-41F9-8BE7-163EAD09225D}" type="presParOf" srcId="{DBD8032E-5417-4E49-AAB0-CAF8857D2567}" destId="{CB63E4B9-C4DD-4AF8-9741-59C68BE4A154}" srcOrd="0" destOrd="0" presId="urn:microsoft.com/office/officeart/2008/layout/LinedList"/>
    <dgm:cxn modelId="{C3FFFB4F-AC56-4298-AA1D-ADF9B73DA3DA}" type="presParOf" srcId="{DBD8032E-5417-4E49-AAB0-CAF8857D2567}" destId="{CECD7154-3DC3-41B5-A4C4-447C50410FB8}" srcOrd="1" destOrd="0" presId="urn:microsoft.com/office/officeart/2008/layout/LinedList"/>
    <dgm:cxn modelId="{2BE99C0A-3379-442A-819B-D7CDAB99900B}" type="presParOf" srcId="{4D19B142-E61C-4DBF-8A38-D7201764E13B}" destId="{4C7FEEFD-D1CC-4E39-8BBA-2BAC45247AF7}" srcOrd="2" destOrd="0" presId="urn:microsoft.com/office/officeart/2008/layout/LinedList"/>
    <dgm:cxn modelId="{330CD1DE-CEF4-4326-8741-D19B95BA61F2}" type="presParOf" srcId="{4D19B142-E61C-4DBF-8A38-D7201764E13B}" destId="{6E56B8A9-F910-4686-ABDC-80398A7CAFF9}" srcOrd="3" destOrd="0" presId="urn:microsoft.com/office/officeart/2008/layout/LinedList"/>
    <dgm:cxn modelId="{54C3896A-12FC-414E-BA33-77EBC7847209}" type="presParOf" srcId="{6E56B8A9-F910-4686-ABDC-80398A7CAFF9}" destId="{ADE3CF81-E87B-4CFC-B65C-78898412D6D1}" srcOrd="0" destOrd="0" presId="urn:microsoft.com/office/officeart/2008/layout/LinedList"/>
    <dgm:cxn modelId="{ECB70016-E371-4DBB-99A5-CA26B1DA302B}" type="presParOf" srcId="{6E56B8A9-F910-4686-ABDC-80398A7CAFF9}" destId="{B9636C51-DCF1-4404-8A48-E94FEC7F8FC5}" srcOrd="1" destOrd="0" presId="urn:microsoft.com/office/officeart/2008/layout/LinedList"/>
    <dgm:cxn modelId="{389A1BDD-0CE9-4186-B17B-FC33E07F4AC1}" type="presParOf" srcId="{4D19B142-E61C-4DBF-8A38-D7201764E13B}" destId="{298D9801-E819-484D-9C7B-B2589317FB0B}" srcOrd="4" destOrd="0" presId="urn:microsoft.com/office/officeart/2008/layout/LinedList"/>
    <dgm:cxn modelId="{700EB6BF-9D68-42E8-B9AB-EA11813FD96D}" type="presParOf" srcId="{4D19B142-E61C-4DBF-8A38-D7201764E13B}" destId="{9378DC8B-72B1-4B4D-A945-B5AA63374019}" srcOrd="5" destOrd="0" presId="urn:microsoft.com/office/officeart/2008/layout/LinedList"/>
    <dgm:cxn modelId="{96D1F1A3-97F5-4BDD-8656-7E68562119A2}" type="presParOf" srcId="{9378DC8B-72B1-4B4D-A945-B5AA63374019}" destId="{02738E34-A6CA-40BC-AFCA-1F372D5D5ED2}" srcOrd="0" destOrd="0" presId="urn:microsoft.com/office/officeart/2008/layout/LinedList"/>
    <dgm:cxn modelId="{8C012B3B-A67E-4FB0-A4B6-0894F2C5A9BD}" type="presParOf" srcId="{9378DC8B-72B1-4B4D-A945-B5AA63374019}" destId="{1E874F69-2281-4757-9DC3-01B965ECAAB8}" srcOrd="1" destOrd="0" presId="urn:microsoft.com/office/officeart/2008/layout/LinedList"/>
    <dgm:cxn modelId="{3905E3A1-9061-4B82-94CB-9AFF47A5F7C9}" type="presParOf" srcId="{4D19B142-E61C-4DBF-8A38-D7201764E13B}" destId="{6B96DB3E-694D-4BF7-9E7A-161017269994}" srcOrd="6" destOrd="0" presId="urn:microsoft.com/office/officeart/2008/layout/LinedList"/>
    <dgm:cxn modelId="{652041CE-31EA-450D-B7BC-F08807E692CC}" type="presParOf" srcId="{4D19B142-E61C-4DBF-8A38-D7201764E13B}" destId="{2E814896-E39D-4D8C-8CF2-7310B902780A}" srcOrd="7" destOrd="0" presId="urn:microsoft.com/office/officeart/2008/layout/LinedList"/>
    <dgm:cxn modelId="{0465D8F4-B611-49A7-BDF1-69FACDE17735}" type="presParOf" srcId="{2E814896-E39D-4D8C-8CF2-7310B902780A}" destId="{AE19FEF7-EE62-4631-9A1B-9E14F7DB5808}" srcOrd="0" destOrd="0" presId="urn:microsoft.com/office/officeart/2008/layout/LinedList"/>
    <dgm:cxn modelId="{D85EB272-BAB0-4107-8422-61090C2743DD}" type="presParOf" srcId="{2E814896-E39D-4D8C-8CF2-7310B902780A}" destId="{0F4FFDEE-4A6A-4F26-8EC2-A44F90A5004B}" srcOrd="1" destOrd="0" presId="urn:microsoft.com/office/officeart/2008/layout/LinedList"/>
    <dgm:cxn modelId="{BDBBFE31-1106-48C6-86A9-874EA3D52F2E}" type="presParOf" srcId="{4D19B142-E61C-4DBF-8A38-D7201764E13B}" destId="{A26445A8-57E5-4A34-B08B-04A4C4C4634D}" srcOrd="8" destOrd="0" presId="urn:microsoft.com/office/officeart/2008/layout/LinedList"/>
    <dgm:cxn modelId="{838364FC-F4C8-4008-9C04-BEB432B01E7D}" type="presParOf" srcId="{4D19B142-E61C-4DBF-8A38-D7201764E13B}" destId="{BB8A3474-95DF-43D0-AD54-0D93E1A62377}" srcOrd="9" destOrd="0" presId="urn:microsoft.com/office/officeart/2008/layout/LinedList"/>
    <dgm:cxn modelId="{954F0516-B099-4E08-AFC7-06BAFD8A3292}" type="presParOf" srcId="{BB8A3474-95DF-43D0-AD54-0D93E1A62377}" destId="{118E015E-1713-4E44-A4F7-66FFB682EC8E}" srcOrd="0" destOrd="0" presId="urn:microsoft.com/office/officeart/2008/layout/LinedList"/>
    <dgm:cxn modelId="{8336586B-43C4-441A-8600-9338364DC9E5}" type="presParOf" srcId="{BB8A3474-95DF-43D0-AD54-0D93E1A62377}" destId="{B6CE424D-EFCA-4244-A7F5-6C2D8DD6BA9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B357C5-5C15-47EB-8EB5-557C4F506D45}" type="doc">
      <dgm:prSet loTypeId="urn:microsoft.com/office/officeart/2008/layout/LinedList" loCatId="list" qsTypeId="urn:microsoft.com/office/officeart/2005/8/quickstyle/simple4" qsCatId="simple" csTypeId="urn:microsoft.com/office/officeart/2005/8/colors/accent3_2" csCatId="accent3" phldr="1"/>
      <dgm:spPr/>
      <dgm:t>
        <a:bodyPr/>
        <a:lstStyle/>
        <a:p>
          <a:endParaRPr lang="en-US"/>
        </a:p>
      </dgm:t>
    </dgm:pt>
    <dgm:pt modelId="{981D3887-4CC9-420D-A2A3-69C9C981EBB7}">
      <dgm:prSet custT="1"/>
      <dgm:spPr/>
      <dgm:t>
        <a:bodyPr/>
        <a:lstStyle/>
        <a:p>
          <a:pPr>
            <a:spcAft>
              <a:spcPts val="500"/>
            </a:spcAft>
          </a:pPr>
          <a:r>
            <a:rPr lang="de-DE" sz="1800" dirty="0">
              <a:solidFill>
                <a:srgbClr val="00B050"/>
              </a:solidFill>
            </a:rPr>
            <a:t>Wahl des Vorstandsvorsitzenden und des Stellvertretenden Vorstandsvorsitzende:</a:t>
          </a:r>
        </a:p>
        <a:p>
          <a:pPr>
            <a:spcAft>
              <a:spcPts val="500"/>
            </a:spcAft>
          </a:pPr>
          <a:endParaRPr lang="de-DE" sz="1800" dirty="0">
            <a:solidFill>
              <a:srgbClr val="00B050"/>
            </a:solidFill>
          </a:endParaRPr>
        </a:p>
        <a:p>
          <a:pPr>
            <a:spcAft>
              <a:spcPct val="35000"/>
            </a:spcAft>
          </a:pPr>
          <a:r>
            <a:rPr lang="de-DE" sz="1800" dirty="0">
              <a:solidFill>
                <a:srgbClr val="000099"/>
              </a:solidFill>
            </a:rPr>
            <a:t>Der Vorstandsvorsitzende und der Stellvertretende Vorstandsvorsitzende werden von den Verbandsausschussmitglieder in zwei getrennten Wahlgängen gewählt. </a:t>
          </a:r>
          <a:endParaRPr lang="en-US" sz="1800" dirty="0">
            <a:solidFill>
              <a:srgbClr val="000099"/>
            </a:solidFill>
          </a:endParaRPr>
        </a:p>
      </dgm:t>
    </dgm:pt>
    <dgm:pt modelId="{DDC9B7FF-7861-459E-AEC3-6FD88B1F0D37}" type="parTrans" cxnId="{BDB448D7-49FD-4B28-8F75-4B6A810A7281}">
      <dgm:prSet/>
      <dgm:spPr/>
      <dgm:t>
        <a:bodyPr/>
        <a:lstStyle/>
        <a:p>
          <a:endParaRPr lang="en-US" sz="1800">
            <a:solidFill>
              <a:srgbClr val="000099"/>
            </a:solidFill>
          </a:endParaRPr>
        </a:p>
      </dgm:t>
    </dgm:pt>
    <dgm:pt modelId="{12B6A5EF-F40D-4527-959E-207BF09C9A57}" type="sibTrans" cxnId="{BDB448D7-49FD-4B28-8F75-4B6A810A7281}">
      <dgm:prSet/>
      <dgm:spPr/>
      <dgm:t>
        <a:bodyPr/>
        <a:lstStyle/>
        <a:p>
          <a:endParaRPr lang="en-US" sz="1800">
            <a:solidFill>
              <a:srgbClr val="000099"/>
            </a:solidFill>
          </a:endParaRPr>
        </a:p>
      </dgm:t>
    </dgm:pt>
    <dgm:pt modelId="{2578A2E2-5DA6-4EF4-8A8F-B02B8C359ED5}">
      <dgm:prSet custT="1"/>
      <dgm:spPr/>
      <dgm:t>
        <a:bodyPr/>
        <a:lstStyle/>
        <a:p>
          <a:r>
            <a:rPr lang="de-DE" sz="1800" dirty="0">
              <a:solidFill>
                <a:srgbClr val="000099"/>
              </a:solidFill>
            </a:rPr>
            <a:t>Wahlvorsteher ist der noch amtierende Vorstandsvorsitzende/ Stellvertretende Vorstandsvorsitzende. </a:t>
          </a:r>
          <a:endParaRPr lang="en-US" sz="1800" dirty="0">
            <a:solidFill>
              <a:srgbClr val="000099"/>
            </a:solidFill>
          </a:endParaRPr>
        </a:p>
      </dgm:t>
    </dgm:pt>
    <dgm:pt modelId="{BCED2F81-AC6B-4285-9D4F-A03B413823CA}" type="parTrans" cxnId="{1D771777-01BD-428D-8A24-2D6419D0639A}">
      <dgm:prSet/>
      <dgm:spPr/>
      <dgm:t>
        <a:bodyPr/>
        <a:lstStyle/>
        <a:p>
          <a:endParaRPr lang="en-US" sz="1800">
            <a:solidFill>
              <a:srgbClr val="000099"/>
            </a:solidFill>
          </a:endParaRPr>
        </a:p>
      </dgm:t>
    </dgm:pt>
    <dgm:pt modelId="{84898AF0-12D6-4DF2-A35C-A8F3A5C80B15}" type="sibTrans" cxnId="{1D771777-01BD-428D-8A24-2D6419D0639A}">
      <dgm:prSet/>
      <dgm:spPr/>
      <dgm:t>
        <a:bodyPr/>
        <a:lstStyle/>
        <a:p>
          <a:endParaRPr lang="en-US" sz="1800">
            <a:solidFill>
              <a:srgbClr val="000099"/>
            </a:solidFill>
          </a:endParaRPr>
        </a:p>
      </dgm:t>
    </dgm:pt>
    <dgm:pt modelId="{AAFFE45D-A591-4EC0-86CE-C6DEC4A11210}">
      <dgm:prSet custT="1"/>
      <dgm:spPr/>
      <dgm:t>
        <a:bodyPr/>
        <a:lstStyle/>
        <a:p>
          <a:r>
            <a:rPr lang="de-DE" sz="1800" dirty="0">
              <a:solidFill>
                <a:srgbClr val="000099"/>
              </a:solidFill>
            </a:rPr>
            <a:t>Gewählt ist, wer jeweils die meisten Stimmen auf sich vereinigt. Bei Stimmengleichheit entscheidet zwischen den Wahlkandidaten, die im ersten Wahlgang die meisten Stimmen vereinigen konnten, eine Stichwahl; bei erneuter Stimmengleichheit vom Wahlvorsteher zu ziehendes Los. </a:t>
          </a:r>
          <a:endParaRPr lang="en-US" sz="1800" dirty="0">
            <a:solidFill>
              <a:srgbClr val="000099"/>
            </a:solidFill>
          </a:endParaRPr>
        </a:p>
      </dgm:t>
    </dgm:pt>
    <dgm:pt modelId="{07B91D63-0856-4FBA-9FE1-36DE562F93A0}" type="parTrans" cxnId="{99BC2FA6-534E-4D9B-8F69-CF8C8BD8B9C7}">
      <dgm:prSet/>
      <dgm:spPr/>
      <dgm:t>
        <a:bodyPr/>
        <a:lstStyle/>
        <a:p>
          <a:endParaRPr lang="en-US" sz="1800">
            <a:solidFill>
              <a:srgbClr val="000099"/>
            </a:solidFill>
          </a:endParaRPr>
        </a:p>
      </dgm:t>
    </dgm:pt>
    <dgm:pt modelId="{077D0D61-CEC5-4FCE-B053-615A6298F307}" type="sibTrans" cxnId="{99BC2FA6-534E-4D9B-8F69-CF8C8BD8B9C7}">
      <dgm:prSet/>
      <dgm:spPr/>
      <dgm:t>
        <a:bodyPr/>
        <a:lstStyle/>
        <a:p>
          <a:endParaRPr lang="en-US" sz="1800">
            <a:solidFill>
              <a:srgbClr val="000099"/>
            </a:solidFill>
          </a:endParaRPr>
        </a:p>
      </dgm:t>
    </dgm:pt>
    <dgm:pt modelId="{7F7E8390-0211-46C5-9D6B-E924CE7601E5}">
      <dgm:prSet custT="1"/>
      <dgm:spPr/>
      <dgm:t>
        <a:bodyPr/>
        <a:lstStyle/>
        <a:p>
          <a:r>
            <a:rPr lang="de-DE" sz="1800" dirty="0">
              <a:solidFill>
                <a:srgbClr val="000099"/>
              </a:solidFill>
            </a:rPr>
            <a:t>Sie gehören unterschiedlichen Stimmgruppen an. Für die Verbandsausschussmitglieder wählbar ist jedes gewählte Vorstandsmitglied, </a:t>
          </a:r>
          <a:r>
            <a:rPr lang="de-DE" sz="1800" dirty="0">
              <a:solidFill>
                <a:srgbClr val="000099"/>
              </a:solidFill>
              <a:highlight>
                <a:srgbClr val="FFFF00"/>
              </a:highlight>
            </a:rPr>
            <a:t>das sich bei der Benennung als Wahlkandidat gleichzeitig für die Wahl zum Vorstandsvorsitzenden bzw. Stellvertretenden Vorstandsvorsitzenden benannt hat</a:t>
          </a:r>
          <a:r>
            <a:rPr lang="de-DE" sz="1800" dirty="0">
              <a:solidFill>
                <a:srgbClr val="000099"/>
              </a:solidFill>
            </a:rPr>
            <a:t>, auch wenn es die Wahl zum Vorstand noch nicht angenommen hat.  </a:t>
          </a:r>
          <a:endParaRPr lang="en-US" sz="1800" dirty="0">
            <a:solidFill>
              <a:srgbClr val="000099"/>
            </a:solidFill>
          </a:endParaRPr>
        </a:p>
      </dgm:t>
    </dgm:pt>
    <dgm:pt modelId="{7AAB0DBA-5F59-4B5F-BFEE-F4345D600054}" type="sibTrans" cxnId="{B5E1B103-6E8A-4762-A112-82A7C4C205EE}">
      <dgm:prSet/>
      <dgm:spPr/>
      <dgm:t>
        <a:bodyPr/>
        <a:lstStyle/>
        <a:p>
          <a:endParaRPr lang="en-US" sz="1800">
            <a:solidFill>
              <a:srgbClr val="000099"/>
            </a:solidFill>
          </a:endParaRPr>
        </a:p>
      </dgm:t>
    </dgm:pt>
    <dgm:pt modelId="{0DC6664D-51AC-4125-B6CD-1345DF171CCF}" type="parTrans" cxnId="{B5E1B103-6E8A-4762-A112-82A7C4C205EE}">
      <dgm:prSet/>
      <dgm:spPr/>
      <dgm:t>
        <a:bodyPr/>
        <a:lstStyle/>
        <a:p>
          <a:endParaRPr lang="en-US" sz="1800">
            <a:solidFill>
              <a:srgbClr val="000099"/>
            </a:solidFill>
          </a:endParaRPr>
        </a:p>
      </dgm:t>
    </dgm:pt>
    <dgm:pt modelId="{4D19B142-E61C-4DBF-8A38-D7201764E13B}" type="pres">
      <dgm:prSet presAssocID="{66B357C5-5C15-47EB-8EB5-557C4F506D45}" presName="vert0" presStyleCnt="0">
        <dgm:presLayoutVars>
          <dgm:dir/>
          <dgm:animOne val="branch"/>
          <dgm:animLvl val="lvl"/>
        </dgm:presLayoutVars>
      </dgm:prSet>
      <dgm:spPr/>
    </dgm:pt>
    <dgm:pt modelId="{E86F6461-B8A9-48E3-B1F9-909304E250FC}" type="pres">
      <dgm:prSet presAssocID="{981D3887-4CC9-420D-A2A3-69C9C981EBB7}" presName="thickLine" presStyleLbl="alignNode1" presStyleIdx="0" presStyleCnt="4"/>
      <dgm:spPr/>
    </dgm:pt>
    <dgm:pt modelId="{DBD8032E-5417-4E49-AAB0-CAF8857D2567}" type="pres">
      <dgm:prSet presAssocID="{981D3887-4CC9-420D-A2A3-69C9C981EBB7}" presName="horz1" presStyleCnt="0"/>
      <dgm:spPr/>
    </dgm:pt>
    <dgm:pt modelId="{CB63E4B9-C4DD-4AF8-9741-59C68BE4A154}" type="pres">
      <dgm:prSet presAssocID="{981D3887-4CC9-420D-A2A3-69C9C981EBB7}" presName="tx1" presStyleLbl="revTx" presStyleIdx="0" presStyleCnt="4" custScaleY="74389"/>
      <dgm:spPr/>
    </dgm:pt>
    <dgm:pt modelId="{CECD7154-3DC3-41B5-A4C4-447C50410FB8}" type="pres">
      <dgm:prSet presAssocID="{981D3887-4CC9-420D-A2A3-69C9C981EBB7}" presName="vert1" presStyleCnt="0"/>
      <dgm:spPr/>
    </dgm:pt>
    <dgm:pt modelId="{4C7FEEFD-D1CC-4E39-8BBA-2BAC45247AF7}" type="pres">
      <dgm:prSet presAssocID="{7F7E8390-0211-46C5-9D6B-E924CE7601E5}" presName="thickLine" presStyleLbl="alignNode1" presStyleIdx="1" presStyleCnt="4"/>
      <dgm:spPr/>
    </dgm:pt>
    <dgm:pt modelId="{6E56B8A9-F910-4686-ABDC-80398A7CAFF9}" type="pres">
      <dgm:prSet presAssocID="{7F7E8390-0211-46C5-9D6B-E924CE7601E5}" presName="horz1" presStyleCnt="0"/>
      <dgm:spPr/>
    </dgm:pt>
    <dgm:pt modelId="{ADE3CF81-E87B-4CFC-B65C-78898412D6D1}" type="pres">
      <dgm:prSet presAssocID="{7F7E8390-0211-46C5-9D6B-E924CE7601E5}" presName="tx1" presStyleLbl="revTx" presStyleIdx="1" presStyleCnt="4" custScaleY="68196" custLinFactNeighborY="216"/>
      <dgm:spPr/>
    </dgm:pt>
    <dgm:pt modelId="{B9636C51-DCF1-4404-8A48-E94FEC7F8FC5}" type="pres">
      <dgm:prSet presAssocID="{7F7E8390-0211-46C5-9D6B-E924CE7601E5}" presName="vert1" presStyleCnt="0"/>
      <dgm:spPr/>
    </dgm:pt>
    <dgm:pt modelId="{6B96DB3E-694D-4BF7-9E7A-161017269994}" type="pres">
      <dgm:prSet presAssocID="{2578A2E2-5DA6-4EF4-8A8F-B02B8C359ED5}" presName="thickLine" presStyleLbl="alignNode1" presStyleIdx="2" presStyleCnt="4"/>
      <dgm:spPr/>
    </dgm:pt>
    <dgm:pt modelId="{2E814896-E39D-4D8C-8CF2-7310B902780A}" type="pres">
      <dgm:prSet presAssocID="{2578A2E2-5DA6-4EF4-8A8F-B02B8C359ED5}" presName="horz1" presStyleCnt="0"/>
      <dgm:spPr/>
    </dgm:pt>
    <dgm:pt modelId="{AE19FEF7-EE62-4631-9A1B-9E14F7DB5808}" type="pres">
      <dgm:prSet presAssocID="{2578A2E2-5DA6-4EF4-8A8F-B02B8C359ED5}" presName="tx1" presStyleLbl="revTx" presStyleIdx="2" presStyleCnt="4" custScaleY="47403" custLinFactNeighborX="87" custLinFactNeighborY="6970"/>
      <dgm:spPr/>
    </dgm:pt>
    <dgm:pt modelId="{0F4FFDEE-4A6A-4F26-8EC2-A44F90A5004B}" type="pres">
      <dgm:prSet presAssocID="{2578A2E2-5DA6-4EF4-8A8F-B02B8C359ED5}" presName="vert1" presStyleCnt="0"/>
      <dgm:spPr/>
    </dgm:pt>
    <dgm:pt modelId="{BA7204D5-AA6E-4C04-A39A-F74B4003F1AE}" type="pres">
      <dgm:prSet presAssocID="{AAFFE45D-A591-4EC0-86CE-C6DEC4A11210}" presName="thickLine" presStyleLbl="alignNode1" presStyleIdx="3" presStyleCnt="4"/>
      <dgm:spPr/>
    </dgm:pt>
    <dgm:pt modelId="{0B76506D-C73D-4021-8DE0-B0BE4890235D}" type="pres">
      <dgm:prSet presAssocID="{AAFFE45D-A591-4EC0-86CE-C6DEC4A11210}" presName="horz1" presStyleCnt="0"/>
      <dgm:spPr/>
    </dgm:pt>
    <dgm:pt modelId="{9167987D-1274-4341-A884-21B69063E08C}" type="pres">
      <dgm:prSet presAssocID="{AAFFE45D-A591-4EC0-86CE-C6DEC4A11210}" presName="tx1" presStyleLbl="revTx" presStyleIdx="3" presStyleCnt="4" custScaleY="61715"/>
      <dgm:spPr/>
    </dgm:pt>
    <dgm:pt modelId="{1E6AC8B1-9A01-4DDF-95CC-06553AA733DC}" type="pres">
      <dgm:prSet presAssocID="{AAFFE45D-A591-4EC0-86CE-C6DEC4A11210}" presName="vert1" presStyleCnt="0"/>
      <dgm:spPr/>
    </dgm:pt>
  </dgm:ptLst>
  <dgm:cxnLst>
    <dgm:cxn modelId="{B5E1B103-6E8A-4762-A112-82A7C4C205EE}" srcId="{66B357C5-5C15-47EB-8EB5-557C4F506D45}" destId="{7F7E8390-0211-46C5-9D6B-E924CE7601E5}" srcOrd="1" destOrd="0" parTransId="{0DC6664D-51AC-4125-B6CD-1345DF171CCF}" sibTransId="{7AAB0DBA-5F59-4B5F-BFEE-F4345D600054}"/>
    <dgm:cxn modelId="{A8704F48-B814-4719-8D9D-81CEA768F0AE}" type="presOf" srcId="{7F7E8390-0211-46C5-9D6B-E924CE7601E5}" destId="{ADE3CF81-E87B-4CFC-B65C-78898412D6D1}" srcOrd="0" destOrd="0" presId="urn:microsoft.com/office/officeart/2008/layout/LinedList"/>
    <dgm:cxn modelId="{1D771777-01BD-428D-8A24-2D6419D0639A}" srcId="{66B357C5-5C15-47EB-8EB5-557C4F506D45}" destId="{2578A2E2-5DA6-4EF4-8A8F-B02B8C359ED5}" srcOrd="2" destOrd="0" parTransId="{BCED2F81-AC6B-4285-9D4F-A03B413823CA}" sibTransId="{84898AF0-12D6-4DF2-A35C-A8F3A5C80B15}"/>
    <dgm:cxn modelId="{4BC5C679-B2B7-4707-B932-97A46457AC72}" type="presOf" srcId="{2578A2E2-5DA6-4EF4-8A8F-B02B8C359ED5}" destId="{AE19FEF7-EE62-4631-9A1B-9E14F7DB5808}" srcOrd="0" destOrd="0" presId="urn:microsoft.com/office/officeart/2008/layout/LinedList"/>
    <dgm:cxn modelId="{9B91F68D-88FE-4CE9-BE0D-DC8681228A11}" type="presOf" srcId="{AAFFE45D-A591-4EC0-86CE-C6DEC4A11210}" destId="{9167987D-1274-4341-A884-21B69063E08C}" srcOrd="0" destOrd="0" presId="urn:microsoft.com/office/officeart/2008/layout/LinedList"/>
    <dgm:cxn modelId="{99BC2FA6-534E-4D9B-8F69-CF8C8BD8B9C7}" srcId="{66B357C5-5C15-47EB-8EB5-557C4F506D45}" destId="{AAFFE45D-A591-4EC0-86CE-C6DEC4A11210}" srcOrd="3" destOrd="0" parTransId="{07B91D63-0856-4FBA-9FE1-36DE562F93A0}" sibTransId="{077D0D61-CEC5-4FCE-B053-615A6298F307}"/>
    <dgm:cxn modelId="{9D7562A8-9C9F-4CA1-B907-7DA30A64C387}" type="presOf" srcId="{981D3887-4CC9-420D-A2A3-69C9C981EBB7}" destId="{CB63E4B9-C4DD-4AF8-9741-59C68BE4A154}" srcOrd="0" destOrd="0" presId="urn:microsoft.com/office/officeart/2008/layout/LinedList"/>
    <dgm:cxn modelId="{BDB448D7-49FD-4B28-8F75-4B6A810A7281}" srcId="{66B357C5-5C15-47EB-8EB5-557C4F506D45}" destId="{981D3887-4CC9-420D-A2A3-69C9C981EBB7}" srcOrd="0" destOrd="0" parTransId="{DDC9B7FF-7861-459E-AEC3-6FD88B1F0D37}" sibTransId="{12B6A5EF-F40D-4527-959E-207BF09C9A57}"/>
    <dgm:cxn modelId="{24B24EEC-24E3-41A2-BA7F-701F5DFD350D}" type="presOf" srcId="{66B357C5-5C15-47EB-8EB5-557C4F506D45}" destId="{4D19B142-E61C-4DBF-8A38-D7201764E13B}" srcOrd="0" destOrd="0" presId="urn:microsoft.com/office/officeart/2008/layout/LinedList"/>
    <dgm:cxn modelId="{F9DE61FA-D6AE-454B-A5EB-5229BCEA5D07}" type="presParOf" srcId="{4D19B142-E61C-4DBF-8A38-D7201764E13B}" destId="{E86F6461-B8A9-48E3-B1F9-909304E250FC}" srcOrd="0" destOrd="0" presId="urn:microsoft.com/office/officeart/2008/layout/LinedList"/>
    <dgm:cxn modelId="{A78F348C-38F5-429E-B8C2-30A4634B3066}" type="presParOf" srcId="{4D19B142-E61C-4DBF-8A38-D7201764E13B}" destId="{DBD8032E-5417-4E49-AAB0-CAF8857D2567}" srcOrd="1" destOrd="0" presId="urn:microsoft.com/office/officeart/2008/layout/LinedList"/>
    <dgm:cxn modelId="{9D7CFF66-1BFE-41F9-8BE7-163EAD09225D}" type="presParOf" srcId="{DBD8032E-5417-4E49-AAB0-CAF8857D2567}" destId="{CB63E4B9-C4DD-4AF8-9741-59C68BE4A154}" srcOrd="0" destOrd="0" presId="urn:microsoft.com/office/officeart/2008/layout/LinedList"/>
    <dgm:cxn modelId="{C3FFFB4F-AC56-4298-AA1D-ADF9B73DA3DA}" type="presParOf" srcId="{DBD8032E-5417-4E49-AAB0-CAF8857D2567}" destId="{CECD7154-3DC3-41B5-A4C4-447C50410FB8}" srcOrd="1" destOrd="0" presId="urn:microsoft.com/office/officeart/2008/layout/LinedList"/>
    <dgm:cxn modelId="{2BE99C0A-3379-442A-819B-D7CDAB99900B}" type="presParOf" srcId="{4D19B142-E61C-4DBF-8A38-D7201764E13B}" destId="{4C7FEEFD-D1CC-4E39-8BBA-2BAC45247AF7}" srcOrd="2" destOrd="0" presId="urn:microsoft.com/office/officeart/2008/layout/LinedList"/>
    <dgm:cxn modelId="{330CD1DE-CEF4-4326-8741-D19B95BA61F2}" type="presParOf" srcId="{4D19B142-E61C-4DBF-8A38-D7201764E13B}" destId="{6E56B8A9-F910-4686-ABDC-80398A7CAFF9}" srcOrd="3" destOrd="0" presId="urn:microsoft.com/office/officeart/2008/layout/LinedList"/>
    <dgm:cxn modelId="{54C3896A-12FC-414E-BA33-77EBC7847209}" type="presParOf" srcId="{6E56B8A9-F910-4686-ABDC-80398A7CAFF9}" destId="{ADE3CF81-E87B-4CFC-B65C-78898412D6D1}" srcOrd="0" destOrd="0" presId="urn:microsoft.com/office/officeart/2008/layout/LinedList"/>
    <dgm:cxn modelId="{ECB70016-E371-4DBB-99A5-CA26B1DA302B}" type="presParOf" srcId="{6E56B8A9-F910-4686-ABDC-80398A7CAFF9}" destId="{B9636C51-DCF1-4404-8A48-E94FEC7F8FC5}" srcOrd="1" destOrd="0" presId="urn:microsoft.com/office/officeart/2008/layout/LinedList"/>
    <dgm:cxn modelId="{3905E3A1-9061-4B82-94CB-9AFF47A5F7C9}" type="presParOf" srcId="{4D19B142-E61C-4DBF-8A38-D7201764E13B}" destId="{6B96DB3E-694D-4BF7-9E7A-161017269994}" srcOrd="4" destOrd="0" presId="urn:microsoft.com/office/officeart/2008/layout/LinedList"/>
    <dgm:cxn modelId="{652041CE-31EA-450D-B7BC-F08807E692CC}" type="presParOf" srcId="{4D19B142-E61C-4DBF-8A38-D7201764E13B}" destId="{2E814896-E39D-4D8C-8CF2-7310B902780A}" srcOrd="5" destOrd="0" presId="urn:microsoft.com/office/officeart/2008/layout/LinedList"/>
    <dgm:cxn modelId="{0465D8F4-B611-49A7-BDF1-69FACDE17735}" type="presParOf" srcId="{2E814896-E39D-4D8C-8CF2-7310B902780A}" destId="{AE19FEF7-EE62-4631-9A1B-9E14F7DB5808}" srcOrd="0" destOrd="0" presId="urn:microsoft.com/office/officeart/2008/layout/LinedList"/>
    <dgm:cxn modelId="{D85EB272-BAB0-4107-8422-61090C2743DD}" type="presParOf" srcId="{2E814896-E39D-4D8C-8CF2-7310B902780A}" destId="{0F4FFDEE-4A6A-4F26-8EC2-A44F90A5004B}" srcOrd="1" destOrd="0" presId="urn:microsoft.com/office/officeart/2008/layout/LinedList"/>
    <dgm:cxn modelId="{7318D35D-FB49-440B-8319-08C6EBF80E94}" type="presParOf" srcId="{4D19B142-E61C-4DBF-8A38-D7201764E13B}" destId="{BA7204D5-AA6E-4C04-A39A-F74B4003F1AE}" srcOrd="6" destOrd="0" presId="urn:microsoft.com/office/officeart/2008/layout/LinedList"/>
    <dgm:cxn modelId="{D7F32AE7-3EE7-4EA5-9CB4-0CE61CA743B0}" type="presParOf" srcId="{4D19B142-E61C-4DBF-8A38-D7201764E13B}" destId="{0B76506D-C73D-4021-8DE0-B0BE4890235D}" srcOrd="7" destOrd="0" presId="urn:microsoft.com/office/officeart/2008/layout/LinedList"/>
    <dgm:cxn modelId="{5C15EDF0-3599-4C76-BE68-F06B8F25659F}" type="presParOf" srcId="{0B76506D-C73D-4021-8DE0-B0BE4890235D}" destId="{9167987D-1274-4341-A884-21B69063E08C}" srcOrd="0" destOrd="0" presId="urn:microsoft.com/office/officeart/2008/layout/LinedList"/>
    <dgm:cxn modelId="{92B70F1C-650A-4027-A958-491436103A27}" type="presParOf" srcId="{0B76506D-C73D-4021-8DE0-B0BE4890235D}" destId="{1E6AC8B1-9A01-4DDF-95CC-06553AA733D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B734A2-6767-4BBA-AB0B-15F8601F091D}" type="doc">
      <dgm:prSet loTypeId="urn:microsoft.com/office/officeart/2008/layout/LinedList" loCatId="list" qsTypeId="urn:microsoft.com/office/officeart/2005/8/quickstyle/simple4" qsCatId="simple" csTypeId="urn:microsoft.com/office/officeart/2005/8/colors/accent3_2" csCatId="accent3" phldr="1"/>
      <dgm:spPr/>
      <dgm:t>
        <a:bodyPr/>
        <a:lstStyle/>
        <a:p>
          <a:endParaRPr lang="en-US"/>
        </a:p>
      </dgm:t>
    </dgm:pt>
    <dgm:pt modelId="{59B58109-7609-4584-9482-8076B09C3515}">
      <dgm:prSet custT="1"/>
      <dgm:spPr/>
      <dgm:t>
        <a:bodyPr/>
        <a:lstStyle/>
        <a:p>
          <a:r>
            <a:rPr lang="de-DE" sz="1800" b="0" dirty="0">
              <a:solidFill>
                <a:srgbClr val="000099"/>
              </a:solidFill>
            </a:rPr>
            <a:t>Liste der benannten Wahlkandidaten wird 4 Wochen vor dem Wahltermin in den Geschäftsräumen des Verbandes ausgelegt. </a:t>
          </a:r>
          <a:endParaRPr lang="en-US" sz="1800" dirty="0">
            <a:solidFill>
              <a:srgbClr val="000099"/>
            </a:solidFill>
          </a:endParaRPr>
        </a:p>
      </dgm:t>
    </dgm:pt>
    <dgm:pt modelId="{9F03B0CC-17CD-408E-9088-F93EFE96019E}" type="parTrans" cxnId="{7D5046D7-430A-4229-AFEA-C068606D4136}">
      <dgm:prSet/>
      <dgm:spPr/>
      <dgm:t>
        <a:bodyPr/>
        <a:lstStyle/>
        <a:p>
          <a:endParaRPr lang="en-US" sz="1800">
            <a:solidFill>
              <a:srgbClr val="000099"/>
            </a:solidFill>
          </a:endParaRPr>
        </a:p>
      </dgm:t>
    </dgm:pt>
    <dgm:pt modelId="{F672F5B0-49DC-41E7-B2F9-47BE34F73EDF}" type="sibTrans" cxnId="{7D5046D7-430A-4229-AFEA-C068606D4136}">
      <dgm:prSet/>
      <dgm:spPr/>
      <dgm:t>
        <a:bodyPr/>
        <a:lstStyle/>
        <a:p>
          <a:endParaRPr lang="en-US" sz="1800">
            <a:solidFill>
              <a:srgbClr val="000099"/>
            </a:solidFill>
          </a:endParaRPr>
        </a:p>
      </dgm:t>
    </dgm:pt>
    <dgm:pt modelId="{09BF28B1-DE90-4015-9ED1-3DB0E97E6E09}">
      <dgm:prSet custT="1"/>
      <dgm:spPr/>
      <dgm:t>
        <a:bodyPr/>
        <a:lstStyle/>
        <a:p>
          <a:r>
            <a:rPr lang="de-DE" sz="1800" b="0" dirty="0">
              <a:solidFill>
                <a:srgbClr val="000099"/>
              </a:solidFill>
            </a:rPr>
            <a:t>Einwendungen müssen spätestens 14 Tage vor dem Wahltermin schriftlich oder in Textform angemeldet sein. Über Einwendungen entscheidet der Wahlvorsteher. Verspätete Einwendungen werden nicht berücksichtigt.</a:t>
          </a:r>
          <a:endParaRPr lang="en-US" sz="1800" dirty="0">
            <a:solidFill>
              <a:srgbClr val="000099"/>
            </a:solidFill>
          </a:endParaRPr>
        </a:p>
      </dgm:t>
    </dgm:pt>
    <dgm:pt modelId="{9BF0F928-1888-4BE4-BEBB-1113FE91A8AA}" type="parTrans" cxnId="{580C4710-E6F4-4C46-BFA7-6A129C9EC2E2}">
      <dgm:prSet/>
      <dgm:spPr/>
      <dgm:t>
        <a:bodyPr/>
        <a:lstStyle/>
        <a:p>
          <a:endParaRPr lang="en-US" sz="1800">
            <a:solidFill>
              <a:srgbClr val="000099"/>
            </a:solidFill>
          </a:endParaRPr>
        </a:p>
      </dgm:t>
    </dgm:pt>
    <dgm:pt modelId="{D65EA8B6-0D37-4A07-BC6E-2AE565412FD2}" type="sibTrans" cxnId="{580C4710-E6F4-4C46-BFA7-6A129C9EC2E2}">
      <dgm:prSet/>
      <dgm:spPr/>
      <dgm:t>
        <a:bodyPr/>
        <a:lstStyle/>
        <a:p>
          <a:endParaRPr lang="en-US" sz="1800">
            <a:solidFill>
              <a:srgbClr val="000099"/>
            </a:solidFill>
          </a:endParaRPr>
        </a:p>
      </dgm:t>
    </dgm:pt>
    <dgm:pt modelId="{9141C202-62C9-48D0-A02A-17CC459E710C}">
      <dgm:prSet custT="1"/>
      <dgm:spPr/>
      <dgm:t>
        <a:bodyPr/>
        <a:lstStyle/>
        <a:p>
          <a:r>
            <a:rPr lang="de-DE" sz="1800" b="0" dirty="0">
              <a:solidFill>
                <a:srgbClr val="000099"/>
              </a:solidFill>
            </a:rPr>
            <a:t>Wahlvorsteher lädt Verbandsausschussmitglieder und Wahlkandidaten zum Wahltermin zu einer Verbandsausschusssitzung. </a:t>
          </a:r>
          <a:endParaRPr lang="en-US" sz="1800" dirty="0">
            <a:solidFill>
              <a:srgbClr val="000099"/>
            </a:solidFill>
          </a:endParaRPr>
        </a:p>
      </dgm:t>
    </dgm:pt>
    <dgm:pt modelId="{972A7A7F-FD70-4947-A83E-109292D7DF2A}" type="parTrans" cxnId="{E7370A02-FF65-4307-B323-CDDE556D55C1}">
      <dgm:prSet/>
      <dgm:spPr/>
      <dgm:t>
        <a:bodyPr/>
        <a:lstStyle/>
        <a:p>
          <a:endParaRPr lang="en-US" sz="1800">
            <a:solidFill>
              <a:srgbClr val="000099"/>
            </a:solidFill>
          </a:endParaRPr>
        </a:p>
      </dgm:t>
    </dgm:pt>
    <dgm:pt modelId="{597128AE-D669-4036-BD1B-0C347A97873A}" type="sibTrans" cxnId="{E7370A02-FF65-4307-B323-CDDE556D55C1}">
      <dgm:prSet/>
      <dgm:spPr/>
      <dgm:t>
        <a:bodyPr/>
        <a:lstStyle/>
        <a:p>
          <a:endParaRPr lang="en-US" sz="1800">
            <a:solidFill>
              <a:srgbClr val="000099"/>
            </a:solidFill>
          </a:endParaRPr>
        </a:p>
      </dgm:t>
    </dgm:pt>
    <dgm:pt modelId="{2B39CFFA-2709-4B15-AB89-6C6992FA1C0C}">
      <dgm:prSet custT="1"/>
      <dgm:spPr/>
      <dgm:t>
        <a:bodyPr/>
        <a:lstStyle/>
        <a:p>
          <a:r>
            <a:rPr lang="de-DE" sz="1800" b="0" dirty="0">
              <a:solidFill>
                <a:srgbClr val="000099"/>
              </a:solidFill>
            </a:rPr>
            <a:t>Gewählt wird im Rahmen der Verbandsausschusssitzung durch Handzeichen; sonst in geheimer Wahl durch Stimmzettelabgabe. </a:t>
          </a:r>
          <a:endParaRPr lang="en-US" sz="1800" dirty="0">
            <a:solidFill>
              <a:srgbClr val="000099"/>
            </a:solidFill>
          </a:endParaRPr>
        </a:p>
      </dgm:t>
    </dgm:pt>
    <dgm:pt modelId="{997E49C6-9F98-4C21-802C-1ABB8167D978}" type="parTrans" cxnId="{5C914A29-077C-457E-9D59-AFBFF69D2929}">
      <dgm:prSet/>
      <dgm:spPr/>
      <dgm:t>
        <a:bodyPr/>
        <a:lstStyle/>
        <a:p>
          <a:endParaRPr lang="en-US" sz="1800">
            <a:solidFill>
              <a:srgbClr val="000099"/>
            </a:solidFill>
          </a:endParaRPr>
        </a:p>
      </dgm:t>
    </dgm:pt>
    <dgm:pt modelId="{7453BE7E-7F8F-4E07-8E52-85804E57758B}" type="sibTrans" cxnId="{5C914A29-077C-457E-9D59-AFBFF69D2929}">
      <dgm:prSet/>
      <dgm:spPr/>
      <dgm:t>
        <a:bodyPr/>
        <a:lstStyle/>
        <a:p>
          <a:endParaRPr lang="en-US" sz="1800">
            <a:solidFill>
              <a:srgbClr val="000099"/>
            </a:solidFill>
          </a:endParaRPr>
        </a:p>
      </dgm:t>
    </dgm:pt>
    <dgm:pt modelId="{1F0B8A5B-D7CA-423B-9AAF-864AA33D3BB2}">
      <dgm:prSet custT="1"/>
      <dgm:spPr/>
      <dgm:t>
        <a:bodyPr/>
        <a:lstStyle/>
        <a:p>
          <a:r>
            <a:rPr lang="de-DE" sz="1800" dirty="0">
              <a:solidFill>
                <a:srgbClr val="000099"/>
              </a:solidFill>
            </a:rPr>
            <a:t>Bekanntmachung des Wahltermins erfolgt 12 Wochen vor dem Wahltermin.</a:t>
          </a:r>
          <a:endParaRPr lang="en-US" sz="1800" dirty="0">
            <a:solidFill>
              <a:srgbClr val="000099"/>
            </a:solidFill>
          </a:endParaRPr>
        </a:p>
      </dgm:t>
    </dgm:pt>
    <dgm:pt modelId="{4BBA7E43-4D3B-4C64-A67F-ADC563FC6B74}" type="parTrans" cxnId="{40AE7C26-74E5-4F87-B370-3A4C6B63FE05}">
      <dgm:prSet/>
      <dgm:spPr/>
      <dgm:t>
        <a:bodyPr/>
        <a:lstStyle/>
        <a:p>
          <a:endParaRPr lang="de-DE"/>
        </a:p>
      </dgm:t>
    </dgm:pt>
    <dgm:pt modelId="{0C2048A1-0264-4392-A1AB-5069FCFA8D7D}" type="sibTrans" cxnId="{40AE7C26-74E5-4F87-B370-3A4C6B63FE05}">
      <dgm:prSet/>
      <dgm:spPr/>
      <dgm:t>
        <a:bodyPr/>
        <a:lstStyle/>
        <a:p>
          <a:endParaRPr lang="de-DE"/>
        </a:p>
      </dgm:t>
    </dgm:pt>
    <dgm:pt modelId="{8E837EC1-B318-4389-BFE0-8F5F2766298E}" type="pres">
      <dgm:prSet presAssocID="{EDB734A2-6767-4BBA-AB0B-15F8601F091D}" presName="vert0" presStyleCnt="0">
        <dgm:presLayoutVars>
          <dgm:dir/>
          <dgm:animOne val="branch"/>
          <dgm:animLvl val="lvl"/>
        </dgm:presLayoutVars>
      </dgm:prSet>
      <dgm:spPr/>
    </dgm:pt>
    <dgm:pt modelId="{A439EBC6-BA0D-4C07-8244-DE4245649395}" type="pres">
      <dgm:prSet presAssocID="{59B58109-7609-4584-9482-8076B09C3515}" presName="thickLine" presStyleLbl="alignNode1" presStyleIdx="0" presStyleCnt="5"/>
      <dgm:spPr/>
    </dgm:pt>
    <dgm:pt modelId="{406ED81B-F2D7-44FE-A271-51BDC5DBCEDC}" type="pres">
      <dgm:prSet presAssocID="{59B58109-7609-4584-9482-8076B09C3515}" presName="horz1" presStyleCnt="0"/>
      <dgm:spPr/>
    </dgm:pt>
    <dgm:pt modelId="{F65E41A3-99E2-4ED1-833B-108954121837}" type="pres">
      <dgm:prSet presAssocID="{59B58109-7609-4584-9482-8076B09C3515}" presName="tx1" presStyleLbl="revTx" presStyleIdx="0" presStyleCnt="5"/>
      <dgm:spPr/>
    </dgm:pt>
    <dgm:pt modelId="{6E3591BC-A7CB-4BB7-8203-72790B33D3BA}" type="pres">
      <dgm:prSet presAssocID="{59B58109-7609-4584-9482-8076B09C3515}" presName="vert1" presStyleCnt="0"/>
      <dgm:spPr/>
    </dgm:pt>
    <dgm:pt modelId="{C4594221-24D0-4493-A1BD-D4E59134B11D}" type="pres">
      <dgm:prSet presAssocID="{09BF28B1-DE90-4015-9ED1-3DB0E97E6E09}" presName="thickLine" presStyleLbl="alignNode1" presStyleIdx="1" presStyleCnt="5"/>
      <dgm:spPr/>
    </dgm:pt>
    <dgm:pt modelId="{D3302F16-3F9D-4169-85F7-3D54BC1ED8F9}" type="pres">
      <dgm:prSet presAssocID="{09BF28B1-DE90-4015-9ED1-3DB0E97E6E09}" presName="horz1" presStyleCnt="0"/>
      <dgm:spPr/>
    </dgm:pt>
    <dgm:pt modelId="{1F5BDF4D-9DC6-4689-9648-B0A68DAF6020}" type="pres">
      <dgm:prSet presAssocID="{09BF28B1-DE90-4015-9ED1-3DB0E97E6E09}" presName="tx1" presStyleLbl="revTx" presStyleIdx="1" presStyleCnt="5"/>
      <dgm:spPr/>
    </dgm:pt>
    <dgm:pt modelId="{5A2CDA0C-07A5-485C-9E23-71DFA90383E5}" type="pres">
      <dgm:prSet presAssocID="{09BF28B1-DE90-4015-9ED1-3DB0E97E6E09}" presName="vert1" presStyleCnt="0"/>
      <dgm:spPr/>
    </dgm:pt>
    <dgm:pt modelId="{41391AC1-8D02-41D3-B622-8495A008D9D6}" type="pres">
      <dgm:prSet presAssocID="{9141C202-62C9-48D0-A02A-17CC459E710C}" presName="thickLine" presStyleLbl="alignNode1" presStyleIdx="2" presStyleCnt="5"/>
      <dgm:spPr/>
    </dgm:pt>
    <dgm:pt modelId="{474808BD-DC49-41FD-B400-5CA3C1361953}" type="pres">
      <dgm:prSet presAssocID="{9141C202-62C9-48D0-A02A-17CC459E710C}" presName="horz1" presStyleCnt="0"/>
      <dgm:spPr/>
    </dgm:pt>
    <dgm:pt modelId="{29A08BD0-7B45-4E0E-B114-39CC8BA2CB77}" type="pres">
      <dgm:prSet presAssocID="{9141C202-62C9-48D0-A02A-17CC459E710C}" presName="tx1" presStyleLbl="revTx" presStyleIdx="2" presStyleCnt="5"/>
      <dgm:spPr/>
    </dgm:pt>
    <dgm:pt modelId="{F04B614A-F3B8-44AA-B310-46091D6A7E09}" type="pres">
      <dgm:prSet presAssocID="{9141C202-62C9-48D0-A02A-17CC459E710C}" presName="vert1" presStyleCnt="0"/>
      <dgm:spPr/>
    </dgm:pt>
    <dgm:pt modelId="{AD527FCC-04AD-4623-9BD9-26E4C0FB8D91}" type="pres">
      <dgm:prSet presAssocID="{2B39CFFA-2709-4B15-AB89-6C6992FA1C0C}" presName="thickLine" presStyleLbl="alignNode1" presStyleIdx="3" presStyleCnt="5"/>
      <dgm:spPr/>
    </dgm:pt>
    <dgm:pt modelId="{D939671E-4B41-41E8-8267-00A92C420E0B}" type="pres">
      <dgm:prSet presAssocID="{2B39CFFA-2709-4B15-AB89-6C6992FA1C0C}" presName="horz1" presStyleCnt="0"/>
      <dgm:spPr/>
    </dgm:pt>
    <dgm:pt modelId="{F2BF91E0-0CC1-43E3-8372-C376BDA11F91}" type="pres">
      <dgm:prSet presAssocID="{2B39CFFA-2709-4B15-AB89-6C6992FA1C0C}" presName="tx1" presStyleLbl="revTx" presStyleIdx="3" presStyleCnt="5"/>
      <dgm:spPr/>
    </dgm:pt>
    <dgm:pt modelId="{B4941D2E-ECAC-4651-9347-3350300DC4BB}" type="pres">
      <dgm:prSet presAssocID="{2B39CFFA-2709-4B15-AB89-6C6992FA1C0C}" presName="vert1" presStyleCnt="0"/>
      <dgm:spPr/>
    </dgm:pt>
    <dgm:pt modelId="{9EF71BC6-66CE-444C-800C-4CDFC6F390B6}" type="pres">
      <dgm:prSet presAssocID="{1F0B8A5B-D7CA-423B-9AAF-864AA33D3BB2}" presName="thickLine" presStyleLbl="alignNode1" presStyleIdx="4" presStyleCnt="5"/>
      <dgm:spPr/>
    </dgm:pt>
    <dgm:pt modelId="{F637CD05-3269-42A8-BCD6-6797376552F3}" type="pres">
      <dgm:prSet presAssocID="{1F0B8A5B-D7CA-423B-9AAF-864AA33D3BB2}" presName="horz1" presStyleCnt="0"/>
      <dgm:spPr/>
    </dgm:pt>
    <dgm:pt modelId="{C7707F6B-2206-45A3-9450-83B15C0A5D45}" type="pres">
      <dgm:prSet presAssocID="{1F0B8A5B-D7CA-423B-9AAF-864AA33D3BB2}" presName="tx1" presStyleLbl="revTx" presStyleIdx="4" presStyleCnt="5"/>
      <dgm:spPr/>
    </dgm:pt>
    <dgm:pt modelId="{496164DA-366C-4646-B21F-DF1A3D1B6A84}" type="pres">
      <dgm:prSet presAssocID="{1F0B8A5B-D7CA-423B-9AAF-864AA33D3BB2}" presName="vert1" presStyleCnt="0"/>
      <dgm:spPr/>
    </dgm:pt>
  </dgm:ptLst>
  <dgm:cxnLst>
    <dgm:cxn modelId="{E7370A02-FF65-4307-B323-CDDE556D55C1}" srcId="{EDB734A2-6767-4BBA-AB0B-15F8601F091D}" destId="{9141C202-62C9-48D0-A02A-17CC459E710C}" srcOrd="2" destOrd="0" parTransId="{972A7A7F-FD70-4947-A83E-109292D7DF2A}" sibTransId="{597128AE-D669-4036-BD1B-0C347A97873A}"/>
    <dgm:cxn modelId="{3CD8580D-AC8E-4BF9-B051-862F7335DEFE}" type="presOf" srcId="{59B58109-7609-4584-9482-8076B09C3515}" destId="{F65E41A3-99E2-4ED1-833B-108954121837}" srcOrd="0" destOrd="0" presId="urn:microsoft.com/office/officeart/2008/layout/LinedList"/>
    <dgm:cxn modelId="{580C4710-E6F4-4C46-BFA7-6A129C9EC2E2}" srcId="{EDB734A2-6767-4BBA-AB0B-15F8601F091D}" destId="{09BF28B1-DE90-4015-9ED1-3DB0E97E6E09}" srcOrd="1" destOrd="0" parTransId="{9BF0F928-1888-4BE4-BEBB-1113FE91A8AA}" sibTransId="{D65EA8B6-0D37-4A07-BC6E-2AE565412FD2}"/>
    <dgm:cxn modelId="{A5EC0821-9662-41E8-8212-24B7CA410B8F}" type="presOf" srcId="{1F0B8A5B-D7CA-423B-9AAF-864AA33D3BB2}" destId="{C7707F6B-2206-45A3-9450-83B15C0A5D45}" srcOrd="0" destOrd="0" presId="urn:microsoft.com/office/officeart/2008/layout/LinedList"/>
    <dgm:cxn modelId="{40AE7C26-74E5-4F87-B370-3A4C6B63FE05}" srcId="{EDB734A2-6767-4BBA-AB0B-15F8601F091D}" destId="{1F0B8A5B-D7CA-423B-9AAF-864AA33D3BB2}" srcOrd="4" destOrd="0" parTransId="{4BBA7E43-4D3B-4C64-A67F-ADC563FC6B74}" sibTransId="{0C2048A1-0264-4392-A1AB-5069FCFA8D7D}"/>
    <dgm:cxn modelId="{5C914A29-077C-457E-9D59-AFBFF69D2929}" srcId="{EDB734A2-6767-4BBA-AB0B-15F8601F091D}" destId="{2B39CFFA-2709-4B15-AB89-6C6992FA1C0C}" srcOrd="3" destOrd="0" parTransId="{997E49C6-9F98-4C21-802C-1ABB8167D978}" sibTransId="{7453BE7E-7F8F-4E07-8E52-85804E57758B}"/>
    <dgm:cxn modelId="{4D15143E-A34E-4E83-9CDA-753D22A60BDF}" type="presOf" srcId="{09BF28B1-DE90-4015-9ED1-3DB0E97E6E09}" destId="{1F5BDF4D-9DC6-4689-9648-B0A68DAF6020}" srcOrd="0" destOrd="0" presId="urn:microsoft.com/office/officeart/2008/layout/LinedList"/>
    <dgm:cxn modelId="{B08FB14B-7989-4ABA-8DF4-951D17FA5C7E}" type="presOf" srcId="{9141C202-62C9-48D0-A02A-17CC459E710C}" destId="{29A08BD0-7B45-4E0E-B114-39CC8BA2CB77}" srcOrd="0" destOrd="0" presId="urn:microsoft.com/office/officeart/2008/layout/LinedList"/>
    <dgm:cxn modelId="{279327A3-A080-4AFC-AFDC-4B82C3F3B3F2}" type="presOf" srcId="{EDB734A2-6767-4BBA-AB0B-15F8601F091D}" destId="{8E837EC1-B318-4389-BFE0-8F5F2766298E}" srcOrd="0" destOrd="0" presId="urn:microsoft.com/office/officeart/2008/layout/LinedList"/>
    <dgm:cxn modelId="{7D5046D7-430A-4229-AFEA-C068606D4136}" srcId="{EDB734A2-6767-4BBA-AB0B-15F8601F091D}" destId="{59B58109-7609-4584-9482-8076B09C3515}" srcOrd="0" destOrd="0" parTransId="{9F03B0CC-17CD-408E-9088-F93EFE96019E}" sibTransId="{F672F5B0-49DC-41E7-B2F9-47BE34F73EDF}"/>
    <dgm:cxn modelId="{0D15F8FB-E31A-4E8C-8B49-46185C8599F6}" type="presOf" srcId="{2B39CFFA-2709-4B15-AB89-6C6992FA1C0C}" destId="{F2BF91E0-0CC1-43E3-8372-C376BDA11F91}" srcOrd="0" destOrd="0" presId="urn:microsoft.com/office/officeart/2008/layout/LinedList"/>
    <dgm:cxn modelId="{9D1D5B4B-55A9-435D-A012-8757C340C5FA}" type="presParOf" srcId="{8E837EC1-B318-4389-BFE0-8F5F2766298E}" destId="{A439EBC6-BA0D-4C07-8244-DE4245649395}" srcOrd="0" destOrd="0" presId="urn:microsoft.com/office/officeart/2008/layout/LinedList"/>
    <dgm:cxn modelId="{63E38E2D-B7F6-4748-AEC2-6A8E9D8B3794}" type="presParOf" srcId="{8E837EC1-B318-4389-BFE0-8F5F2766298E}" destId="{406ED81B-F2D7-44FE-A271-51BDC5DBCEDC}" srcOrd="1" destOrd="0" presId="urn:microsoft.com/office/officeart/2008/layout/LinedList"/>
    <dgm:cxn modelId="{FD3CA40D-790C-4874-A39D-778353899134}" type="presParOf" srcId="{406ED81B-F2D7-44FE-A271-51BDC5DBCEDC}" destId="{F65E41A3-99E2-4ED1-833B-108954121837}" srcOrd="0" destOrd="0" presId="urn:microsoft.com/office/officeart/2008/layout/LinedList"/>
    <dgm:cxn modelId="{CB319180-D798-4B37-A6D2-A05CC1A95493}" type="presParOf" srcId="{406ED81B-F2D7-44FE-A271-51BDC5DBCEDC}" destId="{6E3591BC-A7CB-4BB7-8203-72790B33D3BA}" srcOrd="1" destOrd="0" presId="urn:microsoft.com/office/officeart/2008/layout/LinedList"/>
    <dgm:cxn modelId="{E8AE78B6-E8D9-491F-B8D1-8FDC833BC5E8}" type="presParOf" srcId="{8E837EC1-B318-4389-BFE0-8F5F2766298E}" destId="{C4594221-24D0-4493-A1BD-D4E59134B11D}" srcOrd="2" destOrd="0" presId="urn:microsoft.com/office/officeart/2008/layout/LinedList"/>
    <dgm:cxn modelId="{AA3BC09D-E1A5-4812-9465-2F0C6D36E829}" type="presParOf" srcId="{8E837EC1-B318-4389-BFE0-8F5F2766298E}" destId="{D3302F16-3F9D-4169-85F7-3D54BC1ED8F9}" srcOrd="3" destOrd="0" presId="urn:microsoft.com/office/officeart/2008/layout/LinedList"/>
    <dgm:cxn modelId="{8B294200-F092-43A0-AA65-A40888DC3913}" type="presParOf" srcId="{D3302F16-3F9D-4169-85F7-3D54BC1ED8F9}" destId="{1F5BDF4D-9DC6-4689-9648-B0A68DAF6020}" srcOrd="0" destOrd="0" presId="urn:microsoft.com/office/officeart/2008/layout/LinedList"/>
    <dgm:cxn modelId="{6FFC6F75-43A7-4024-835B-F31B7D1A0D81}" type="presParOf" srcId="{D3302F16-3F9D-4169-85F7-3D54BC1ED8F9}" destId="{5A2CDA0C-07A5-485C-9E23-71DFA90383E5}" srcOrd="1" destOrd="0" presId="urn:microsoft.com/office/officeart/2008/layout/LinedList"/>
    <dgm:cxn modelId="{0A9522F1-FEE8-4330-BCAD-8B78D68A807A}" type="presParOf" srcId="{8E837EC1-B318-4389-BFE0-8F5F2766298E}" destId="{41391AC1-8D02-41D3-B622-8495A008D9D6}" srcOrd="4" destOrd="0" presId="urn:microsoft.com/office/officeart/2008/layout/LinedList"/>
    <dgm:cxn modelId="{62DD3BF1-E11A-4FFC-82FE-BD768C39B7F7}" type="presParOf" srcId="{8E837EC1-B318-4389-BFE0-8F5F2766298E}" destId="{474808BD-DC49-41FD-B400-5CA3C1361953}" srcOrd="5" destOrd="0" presId="urn:microsoft.com/office/officeart/2008/layout/LinedList"/>
    <dgm:cxn modelId="{87F8825B-37AB-45A6-9248-37D9B0BE18A7}" type="presParOf" srcId="{474808BD-DC49-41FD-B400-5CA3C1361953}" destId="{29A08BD0-7B45-4E0E-B114-39CC8BA2CB77}" srcOrd="0" destOrd="0" presId="urn:microsoft.com/office/officeart/2008/layout/LinedList"/>
    <dgm:cxn modelId="{85AC55EF-9EBB-4E3A-89CE-77BACB923979}" type="presParOf" srcId="{474808BD-DC49-41FD-B400-5CA3C1361953}" destId="{F04B614A-F3B8-44AA-B310-46091D6A7E09}" srcOrd="1" destOrd="0" presId="urn:microsoft.com/office/officeart/2008/layout/LinedList"/>
    <dgm:cxn modelId="{74FD2837-AF5E-4EBD-B879-10D98D7C70AF}" type="presParOf" srcId="{8E837EC1-B318-4389-BFE0-8F5F2766298E}" destId="{AD527FCC-04AD-4623-9BD9-26E4C0FB8D91}" srcOrd="6" destOrd="0" presId="urn:microsoft.com/office/officeart/2008/layout/LinedList"/>
    <dgm:cxn modelId="{02E69DF1-1BC8-4345-ADBC-5B97F8FF6ACA}" type="presParOf" srcId="{8E837EC1-B318-4389-BFE0-8F5F2766298E}" destId="{D939671E-4B41-41E8-8267-00A92C420E0B}" srcOrd="7" destOrd="0" presId="urn:microsoft.com/office/officeart/2008/layout/LinedList"/>
    <dgm:cxn modelId="{AE8CD575-E289-4D67-86D3-80CDFDA009C4}" type="presParOf" srcId="{D939671E-4B41-41E8-8267-00A92C420E0B}" destId="{F2BF91E0-0CC1-43E3-8372-C376BDA11F91}" srcOrd="0" destOrd="0" presId="urn:microsoft.com/office/officeart/2008/layout/LinedList"/>
    <dgm:cxn modelId="{D4BF53AB-6C63-491E-A48E-5E8E7539E50F}" type="presParOf" srcId="{D939671E-4B41-41E8-8267-00A92C420E0B}" destId="{B4941D2E-ECAC-4651-9347-3350300DC4BB}" srcOrd="1" destOrd="0" presId="urn:microsoft.com/office/officeart/2008/layout/LinedList"/>
    <dgm:cxn modelId="{F72D9F52-EE47-4ED0-A2B0-72E632D67D17}" type="presParOf" srcId="{8E837EC1-B318-4389-BFE0-8F5F2766298E}" destId="{9EF71BC6-66CE-444C-800C-4CDFC6F390B6}" srcOrd="8" destOrd="0" presId="urn:microsoft.com/office/officeart/2008/layout/LinedList"/>
    <dgm:cxn modelId="{730AC646-4769-45D1-AE37-AFC28C6F59D5}" type="presParOf" srcId="{8E837EC1-B318-4389-BFE0-8F5F2766298E}" destId="{F637CD05-3269-42A8-BCD6-6797376552F3}" srcOrd="9" destOrd="0" presId="urn:microsoft.com/office/officeart/2008/layout/LinedList"/>
    <dgm:cxn modelId="{1EC34241-45F4-4E3B-8C15-21CF7F12A270}" type="presParOf" srcId="{F637CD05-3269-42A8-BCD6-6797376552F3}" destId="{C7707F6B-2206-45A3-9450-83B15C0A5D45}" srcOrd="0" destOrd="0" presId="urn:microsoft.com/office/officeart/2008/layout/LinedList"/>
    <dgm:cxn modelId="{1CF6516B-7D8F-44E5-9ED3-3EBE354D0CB2}" type="presParOf" srcId="{F637CD05-3269-42A8-BCD6-6797376552F3}" destId="{496164DA-366C-4646-B21F-DF1A3D1B6A8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BA665D-5ACA-4154-A717-497159F95D14}"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94F82BDF-D244-4D4E-B7B5-26213A2FA775}">
      <dgm:prSet custT="1"/>
      <dgm:spPr/>
      <dgm:t>
        <a:bodyPr/>
        <a:lstStyle/>
        <a:p>
          <a:r>
            <a:rPr lang="de-DE" sz="1800" b="0" dirty="0">
              <a:solidFill>
                <a:srgbClr val="000099"/>
              </a:solidFill>
            </a:rPr>
            <a:t>Über das Wahlergebnis erstellt der Wahlvorsteher in der Ausschusssitzung eine Niederschrift.  </a:t>
          </a:r>
          <a:endParaRPr lang="en-US" sz="1800" dirty="0">
            <a:solidFill>
              <a:srgbClr val="000099"/>
            </a:solidFill>
          </a:endParaRPr>
        </a:p>
      </dgm:t>
    </dgm:pt>
    <dgm:pt modelId="{8984269C-7183-4DAA-AEE2-F3977B7B8D6D}" type="parTrans" cxnId="{5B7724BA-72C2-40A8-A374-A2926129BF4B}">
      <dgm:prSet/>
      <dgm:spPr/>
      <dgm:t>
        <a:bodyPr/>
        <a:lstStyle/>
        <a:p>
          <a:endParaRPr lang="en-US" sz="1800">
            <a:solidFill>
              <a:srgbClr val="000099"/>
            </a:solidFill>
          </a:endParaRPr>
        </a:p>
      </dgm:t>
    </dgm:pt>
    <dgm:pt modelId="{F27D85E8-46B3-4716-8450-6D5B4DA7056C}" type="sibTrans" cxnId="{5B7724BA-72C2-40A8-A374-A2926129BF4B}">
      <dgm:prSet/>
      <dgm:spPr/>
      <dgm:t>
        <a:bodyPr/>
        <a:lstStyle/>
        <a:p>
          <a:endParaRPr lang="en-US" sz="1800">
            <a:solidFill>
              <a:srgbClr val="000099"/>
            </a:solidFill>
          </a:endParaRPr>
        </a:p>
      </dgm:t>
    </dgm:pt>
    <dgm:pt modelId="{75EE82D7-5DC0-47C8-9B29-D6C7B3A86BB8}">
      <dgm:prSet custT="1"/>
      <dgm:spPr/>
      <dgm:t>
        <a:bodyPr/>
        <a:lstStyle/>
        <a:p>
          <a:r>
            <a:rPr lang="de-DE" sz="1800" b="0">
              <a:solidFill>
                <a:srgbClr val="000099"/>
              </a:solidFill>
            </a:rPr>
            <a:t>Anwesende Gewählte erklären in der Ausschusssitzung, ob sie die Wahl annehmen. </a:t>
          </a:r>
          <a:endParaRPr lang="en-US" sz="1800">
            <a:solidFill>
              <a:srgbClr val="000099"/>
            </a:solidFill>
          </a:endParaRPr>
        </a:p>
      </dgm:t>
    </dgm:pt>
    <dgm:pt modelId="{9F65E6F0-8610-4E78-87EC-9C20C2C0769E}" type="parTrans" cxnId="{60D8D75C-A98F-4155-9114-97191EFEC888}">
      <dgm:prSet/>
      <dgm:spPr/>
      <dgm:t>
        <a:bodyPr/>
        <a:lstStyle/>
        <a:p>
          <a:endParaRPr lang="en-US" sz="1800">
            <a:solidFill>
              <a:srgbClr val="000099"/>
            </a:solidFill>
          </a:endParaRPr>
        </a:p>
      </dgm:t>
    </dgm:pt>
    <dgm:pt modelId="{EF42008E-BFC6-4A86-88F8-DF4D6CF2BF52}" type="sibTrans" cxnId="{60D8D75C-A98F-4155-9114-97191EFEC888}">
      <dgm:prSet/>
      <dgm:spPr/>
      <dgm:t>
        <a:bodyPr/>
        <a:lstStyle/>
        <a:p>
          <a:endParaRPr lang="en-US" sz="1800">
            <a:solidFill>
              <a:srgbClr val="000099"/>
            </a:solidFill>
          </a:endParaRPr>
        </a:p>
      </dgm:t>
    </dgm:pt>
    <dgm:pt modelId="{7EBC0139-0E4E-4DC2-ADE7-C3E644021B90}">
      <dgm:prSet custT="1"/>
      <dgm:spPr/>
      <dgm:t>
        <a:bodyPr/>
        <a:lstStyle/>
        <a:p>
          <a:r>
            <a:rPr lang="de-DE" sz="1800" b="0" dirty="0">
              <a:solidFill>
                <a:srgbClr val="000099"/>
              </a:solidFill>
            </a:rPr>
            <a:t>Nicht anwesende Gewählte werden vom Wahlvorsteher innerhalb von 2 Wochen nach Erstellung der Niederschrift schriftlich über ihre Wahl informiert. Diese Gewählten erklären innerhalb von 2 Wochen nach Eingang der Mitteilung schriftlich gegenüber dem Wahlvorsteher, ob sie ihre Wahl annehmen. Nicht fristgerechte Annahmeerklärung kommt der Nichtannahme der Wahl gleich. </a:t>
          </a:r>
          <a:endParaRPr lang="en-US" sz="1800" dirty="0">
            <a:solidFill>
              <a:srgbClr val="000099"/>
            </a:solidFill>
          </a:endParaRPr>
        </a:p>
      </dgm:t>
    </dgm:pt>
    <dgm:pt modelId="{83112543-ED24-4DF1-87D2-75ECB7551990}" type="parTrans" cxnId="{6A7EC633-9194-4784-92BC-C3319CFAA514}">
      <dgm:prSet/>
      <dgm:spPr/>
      <dgm:t>
        <a:bodyPr/>
        <a:lstStyle/>
        <a:p>
          <a:endParaRPr lang="en-US" sz="1800">
            <a:solidFill>
              <a:srgbClr val="000099"/>
            </a:solidFill>
          </a:endParaRPr>
        </a:p>
      </dgm:t>
    </dgm:pt>
    <dgm:pt modelId="{9C29A106-A50D-4F78-8D21-943AF681C6AB}" type="sibTrans" cxnId="{6A7EC633-9194-4784-92BC-C3319CFAA514}">
      <dgm:prSet/>
      <dgm:spPr/>
      <dgm:t>
        <a:bodyPr/>
        <a:lstStyle/>
        <a:p>
          <a:endParaRPr lang="en-US" sz="1800">
            <a:solidFill>
              <a:srgbClr val="000099"/>
            </a:solidFill>
          </a:endParaRPr>
        </a:p>
      </dgm:t>
    </dgm:pt>
    <dgm:pt modelId="{A0A39B13-63D1-4475-89AA-0717B877BBBB}">
      <dgm:prSet custT="1"/>
      <dgm:spPr/>
      <dgm:t>
        <a:bodyPr/>
        <a:lstStyle/>
        <a:p>
          <a:r>
            <a:rPr lang="de-DE" sz="1800" b="0" dirty="0">
              <a:solidFill>
                <a:srgbClr val="000099"/>
              </a:solidFill>
            </a:rPr>
            <a:t>Das Wahlergebnis ist innerhalb von 4 Wochen nach Ablauf der Fristen öffentlich bekanntzumachen und der Aufsichtsbehörde anzuzeigen.</a:t>
          </a:r>
          <a:endParaRPr lang="en-US" sz="1800" dirty="0">
            <a:solidFill>
              <a:srgbClr val="000099"/>
            </a:solidFill>
          </a:endParaRPr>
        </a:p>
      </dgm:t>
    </dgm:pt>
    <dgm:pt modelId="{AF862863-C9BC-4824-98CD-B19796EBAF3A}" type="parTrans" cxnId="{0B4E745B-F215-4EA7-B478-D38F3E2BBF6F}">
      <dgm:prSet/>
      <dgm:spPr/>
      <dgm:t>
        <a:bodyPr/>
        <a:lstStyle/>
        <a:p>
          <a:endParaRPr lang="en-US" sz="1800">
            <a:solidFill>
              <a:srgbClr val="000099"/>
            </a:solidFill>
          </a:endParaRPr>
        </a:p>
      </dgm:t>
    </dgm:pt>
    <dgm:pt modelId="{777422EB-C753-41D6-9D63-F90E0CF31F71}" type="sibTrans" cxnId="{0B4E745B-F215-4EA7-B478-D38F3E2BBF6F}">
      <dgm:prSet/>
      <dgm:spPr/>
      <dgm:t>
        <a:bodyPr/>
        <a:lstStyle/>
        <a:p>
          <a:endParaRPr lang="en-US" sz="1800">
            <a:solidFill>
              <a:srgbClr val="000099"/>
            </a:solidFill>
          </a:endParaRPr>
        </a:p>
      </dgm:t>
    </dgm:pt>
    <dgm:pt modelId="{6186F68D-A4DF-460C-B655-9CDFC68741A4}">
      <dgm:prSet custT="1"/>
      <dgm:spPr/>
      <dgm:t>
        <a:bodyPr/>
        <a:lstStyle/>
        <a:p>
          <a:r>
            <a:rPr lang="de-DE" sz="1800" b="0">
              <a:solidFill>
                <a:srgbClr val="000099"/>
              </a:solidFill>
            </a:rPr>
            <a:t>Die neu gewählten Vorstandsmitglieder treten innerhalb von 8 Wochen nach Bekanntgabe des Wahlergebnisses zu einer konstituierenden Vorstandssitzung zusammen. </a:t>
          </a:r>
          <a:endParaRPr lang="en-US" sz="1800">
            <a:solidFill>
              <a:srgbClr val="000099"/>
            </a:solidFill>
          </a:endParaRPr>
        </a:p>
      </dgm:t>
    </dgm:pt>
    <dgm:pt modelId="{C1E488B0-4406-41DB-A8D8-33C275898236}" type="parTrans" cxnId="{BF9009E6-1D0B-44DF-AE6E-D9C404A81ADE}">
      <dgm:prSet/>
      <dgm:spPr/>
      <dgm:t>
        <a:bodyPr/>
        <a:lstStyle/>
        <a:p>
          <a:endParaRPr lang="en-US" sz="1800">
            <a:solidFill>
              <a:srgbClr val="000099"/>
            </a:solidFill>
          </a:endParaRPr>
        </a:p>
      </dgm:t>
    </dgm:pt>
    <dgm:pt modelId="{E8273763-8B61-424D-B460-A7737789F94D}" type="sibTrans" cxnId="{BF9009E6-1D0B-44DF-AE6E-D9C404A81ADE}">
      <dgm:prSet/>
      <dgm:spPr/>
      <dgm:t>
        <a:bodyPr/>
        <a:lstStyle/>
        <a:p>
          <a:endParaRPr lang="en-US" sz="1800">
            <a:solidFill>
              <a:srgbClr val="000099"/>
            </a:solidFill>
          </a:endParaRPr>
        </a:p>
      </dgm:t>
    </dgm:pt>
    <dgm:pt modelId="{A5CB2031-1666-4E4C-A912-11AD96201FE0}" type="pres">
      <dgm:prSet presAssocID="{B0BA665D-5ACA-4154-A717-497159F95D14}" presName="vert0" presStyleCnt="0">
        <dgm:presLayoutVars>
          <dgm:dir/>
          <dgm:animOne val="branch"/>
          <dgm:animLvl val="lvl"/>
        </dgm:presLayoutVars>
      </dgm:prSet>
      <dgm:spPr/>
    </dgm:pt>
    <dgm:pt modelId="{03E70678-3D8E-4B62-8575-E255D08A2F34}" type="pres">
      <dgm:prSet presAssocID="{94F82BDF-D244-4D4E-B7B5-26213A2FA775}" presName="thickLine" presStyleLbl="alignNode1" presStyleIdx="0" presStyleCnt="5"/>
      <dgm:spPr/>
    </dgm:pt>
    <dgm:pt modelId="{9413F8AC-28B5-48F8-A6E3-3FB16C902C04}" type="pres">
      <dgm:prSet presAssocID="{94F82BDF-D244-4D4E-B7B5-26213A2FA775}" presName="horz1" presStyleCnt="0"/>
      <dgm:spPr/>
    </dgm:pt>
    <dgm:pt modelId="{B18487E3-9E44-4D8E-B85A-5330AAB6F028}" type="pres">
      <dgm:prSet presAssocID="{94F82BDF-D244-4D4E-B7B5-26213A2FA775}" presName="tx1" presStyleLbl="revTx" presStyleIdx="0" presStyleCnt="5"/>
      <dgm:spPr/>
    </dgm:pt>
    <dgm:pt modelId="{F70BE347-53C6-4770-96FD-0A78D1474F97}" type="pres">
      <dgm:prSet presAssocID="{94F82BDF-D244-4D4E-B7B5-26213A2FA775}" presName="vert1" presStyleCnt="0"/>
      <dgm:spPr/>
    </dgm:pt>
    <dgm:pt modelId="{0A614696-6139-46C2-ADAB-15F786B3509A}" type="pres">
      <dgm:prSet presAssocID="{75EE82D7-5DC0-47C8-9B29-D6C7B3A86BB8}" presName="thickLine" presStyleLbl="alignNode1" presStyleIdx="1" presStyleCnt="5"/>
      <dgm:spPr/>
    </dgm:pt>
    <dgm:pt modelId="{8AD14EF0-6486-414C-85D6-7E09CFB39775}" type="pres">
      <dgm:prSet presAssocID="{75EE82D7-5DC0-47C8-9B29-D6C7B3A86BB8}" presName="horz1" presStyleCnt="0"/>
      <dgm:spPr/>
    </dgm:pt>
    <dgm:pt modelId="{2E4FFDDF-BCF2-4DA8-A8BE-7460260BCC4E}" type="pres">
      <dgm:prSet presAssocID="{75EE82D7-5DC0-47C8-9B29-D6C7B3A86BB8}" presName="tx1" presStyleLbl="revTx" presStyleIdx="1" presStyleCnt="5"/>
      <dgm:spPr/>
    </dgm:pt>
    <dgm:pt modelId="{4ED29983-7748-44D9-BFA3-154A873C9029}" type="pres">
      <dgm:prSet presAssocID="{75EE82D7-5DC0-47C8-9B29-D6C7B3A86BB8}" presName="vert1" presStyleCnt="0"/>
      <dgm:spPr/>
    </dgm:pt>
    <dgm:pt modelId="{59C5DF02-4B88-4B48-8D99-0B1ADCA55B5A}" type="pres">
      <dgm:prSet presAssocID="{7EBC0139-0E4E-4DC2-ADE7-C3E644021B90}" presName="thickLine" presStyleLbl="alignNode1" presStyleIdx="2" presStyleCnt="5"/>
      <dgm:spPr/>
    </dgm:pt>
    <dgm:pt modelId="{97DE0BCB-A9A3-41B9-AF34-57EA34615DD6}" type="pres">
      <dgm:prSet presAssocID="{7EBC0139-0E4E-4DC2-ADE7-C3E644021B90}" presName="horz1" presStyleCnt="0"/>
      <dgm:spPr/>
    </dgm:pt>
    <dgm:pt modelId="{A0624E6B-281D-459F-AECC-75D8D5643897}" type="pres">
      <dgm:prSet presAssocID="{7EBC0139-0E4E-4DC2-ADE7-C3E644021B90}" presName="tx1" presStyleLbl="revTx" presStyleIdx="2" presStyleCnt="5" custScaleY="164372"/>
      <dgm:spPr/>
    </dgm:pt>
    <dgm:pt modelId="{D9E993DD-657E-48D5-B860-252B02CC84D9}" type="pres">
      <dgm:prSet presAssocID="{7EBC0139-0E4E-4DC2-ADE7-C3E644021B90}" presName="vert1" presStyleCnt="0"/>
      <dgm:spPr/>
    </dgm:pt>
    <dgm:pt modelId="{AD763F20-F043-4FE5-A58D-6DD55B74004F}" type="pres">
      <dgm:prSet presAssocID="{A0A39B13-63D1-4475-89AA-0717B877BBBB}" presName="thickLine" presStyleLbl="alignNode1" presStyleIdx="3" presStyleCnt="5"/>
      <dgm:spPr/>
    </dgm:pt>
    <dgm:pt modelId="{E5C76CE4-227F-4B92-8656-4141AA60CC19}" type="pres">
      <dgm:prSet presAssocID="{A0A39B13-63D1-4475-89AA-0717B877BBBB}" presName="horz1" presStyleCnt="0"/>
      <dgm:spPr/>
    </dgm:pt>
    <dgm:pt modelId="{255F95EF-592E-4029-AE44-1970E582DA9D}" type="pres">
      <dgm:prSet presAssocID="{A0A39B13-63D1-4475-89AA-0717B877BBBB}" presName="tx1" presStyleLbl="revTx" presStyleIdx="3" presStyleCnt="5"/>
      <dgm:spPr/>
    </dgm:pt>
    <dgm:pt modelId="{B1B7906E-C996-43EF-B322-7C7BDABDB2CE}" type="pres">
      <dgm:prSet presAssocID="{A0A39B13-63D1-4475-89AA-0717B877BBBB}" presName="vert1" presStyleCnt="0"/>
      <dgm:spPr/>
    </dgm:pt>
    <dgm:pt modelId="{5029E90D-11D0-4280-861E-C41F082F30CD}" type="pres">
      <dgm:prSet presAssocID="{6186F68D-A4DF-460C-B655-9CDFC68741A4}" presName="thickLine" presStyleLbl="alignNode1" presStyleIdx="4" presStyleCnt="5"/>
      <dgm:spPr/>
    </dgm:pt>
    <dgm:pt modelId="{AFECFE19-677D-4E2F-B69F-201FF990D586}" type="pres">
      <dgm:prSet presAssocID="{6186F68D-A4DF-460C-B655-9CDFC68741A4}" presName="horz1" presStyleCnt="0"/>
      <dgm:spPr/>
    </dgm:pt>
    <dgm:pt modelId="{0465A5E0-79A9-456F-B21A-F25BE8607949}" type="pres">
      <dgm:prSet presAssocID="{6186F68D-A4DF-460C-B655-9CDFC68741A4}" presName="tx1" presStyleLbl="revTx" presStyleIdx="4" presStyleCnt="5"/>
      <dgm:spPr/>
    </dgm:pt>
    <dgm:pt modelId="{D151B69D-2BB8-49DD-9268-A8A7A2012037}" type="pres">
      <dgm:prSet presAssocID="{6186F68D-A4DF-460C-B655-9CDFC68741A4}" presName="vert1" presStyleCnt="0"/>
      <dgm:spPr/>
    </dgm:pt>
  </dgm:ptLst>
  <dgm:cxnLst>
    <dgm:cxn modelId="{6A7EC633-9194-4784-92BC-C3319CFAA514}" srcId="{B0BA665D-5ACA-4154-A717-497159F95D14}" destId="{7EBC0139-0E4E-4DC2-ADE7-C3E644021B90}" srcOrd="2" destOrd="0" parTransId="{83112543-ED24-4DF1-87D2-75ECB7551990}" sibTransId="{9C29A106-A50D-4F78-8D21-943AF681C6AB}"/>
    <dgm:cxn modelId="{0B4E745B-F215-4EA7-B478-D38F3E2BBF6F}" srcId="{B0BA665D-5ACA-4154-A717-497159F95D14}" destId="{A0A39B13-63D1-4475-89AA-0717B877BBBB}" srcOrd="3" destOrd="0" parTransId="{AF862863-C9BC-4824-98CD-B19796EBAF3A}" sibTransId="{777422EB-C753-41D6-9D63-F90E0CF31F71}"/>
    <dgm:cxn modelId="{60D8D75C-A98F-4155-9114-97191EFEC888}" srcId="{B0BA665D-5ACA-4154-A717-497159F95D14}" destId="{75EE82D7-5DC0-47C8-9B29-D6C7B3A86BB8}" srcOrd="1" destOrd="0" parTransId="{9F65E6F0-8610-4E78-87EC-9C20C2C0769E}" sibTransId="{EF42008E-BFC6-4A86-88F8-DF4D6CF2BF52}"/>
    <dgm:cxn modelId="{06E80B95-4963-4C6F-B8C9-12EF34A7AEDF}" type="presOf" srcId="{B0BA665D-5ACA-4154-A717-497159F95D14}" destId="{A5CB2031-1666-4E4C-A912-11AD96201FE0}" srcOrd="0" destOrd="0" presId="urn:microsoft.com/office/officeart/2008/layout/LinedList"/>
    <dgm:cxn modelId="{E0C65A9C-26B8-4BF8-9D6E-958D930091A0}" type="presOf" srcId="{75EE82D7-5DC0-47C8-9B29-D6C7B3A86BB8}" destId="{2E4FFDDF-BCF2-4DA8-A8BE-7460260BCC4E}" srcOrd="0" destOrd="0" presId="urn:microsoft.com/office/officeart/2008/layout/LinedList"/>
    <dgm:cxn modelId="{5B7724BA-72C2-40A8-A374-A2926129BF4B}" srcId="{B0BA665D-5ACA-4154-A717-497159F95D14}" destId="{94F82BDF-D244-4D4E-B7B5-26213A2FA775}" srcOrd="0" destOrd="0" parTransId="{8984269C-7183-4DAA-AEE2-F3977B7B8D6D}" sibTransId="{F27D85E8-46B3-4716-8450-6D5B4DA7056C}"/>
    <dgm:cxn modelId="{EEB8FBBF-54F5-43E7-8765-D107DEEFEFAE}" type="presOf" srcId="{94F82BDF-D244-4D4E-B7B5-26213A2FA775}" destId="{B18487E3-9E44-4D8E-B85A-5330AAB6F028}" srcOrd="0" destOrd="0" presId="urn:microsoft.com/office/officeart/2008/layout/LinedList"/>
    <dgm:cxn modelId="{6054ABE1-F1B0-4D10-B197-24E6DEF6EA0B}" type="presOf" srcId="{A0A39B13-63D1-4475-89AA-0717B877BBBB}" destId="{255F95EF-592E-4029-AE44-1970E582DA9D}" srcOrd="0" destOrd="0" presId="urn:microsoft.com/office/officeart/2008/layout/LinedList"/>
    <dgm:cxn modelId="{F1F22DE3-15C8-42D0-8D43-602A3846E8A3}" type="presOf" srcId="{6186F68D-A4DF-460C-B655-9CDFC68741A4}" destId="{0465A5E0-79A9-456F-B21A-F25BE8607949}" srcOrd="0" destOrd="0" presId="urn:microsoft.com/office/officeart/2008/layout/LinedList"/>
    <dgm:cxn modelId="{BF9009E6-1D0B-44DF-AE6E-D9C404A81ADE}" srcId="{B0BA665D-5ACA-4154-A717-497159F95D14}" destId="{6186F68D-A4DF-460C-B655-9CDFC68741A4}" srcOrd="4" destOrd="0" parTransId="{C1E488B0-4406-41DB-A8D8-33C275898236}" sibTransId="{E8273763-8B61-424D-B460-A7737789F94D}"/>
    <dgm:cxn modelId="{21C148FB-F878-4D91-B2CE-872E14144D00}" type="presOf" srcId="{7EBC0139-0E4E-4DC2-ADE7-C3E644021B90}" destId="{A0624E6B-281D-459F-AECC-75D8D5643897}" srcOrd="0" destOrd="0" presId="urn:microsoft.com/office/officeart/2008/layout/LinedList"/>
    <dgm:cxn modelId="{A29FB5CE-A09B-44E2-BE37-8853E8B390CA}" type="presParOf" srcId="{A5CB2031-1666-4E4C-A912-11AD96201FE0}" destId="{03E70678-3D8E-4B62-8575-E255D08A2F34}" srcOrd="0" destOrd="0" presId="urn:microsoft.com/office/officeart/2008/layout/LinedList"/>
    <dgm:cxn modelId="{E648CA83-3107-400A-9563-53C3216AB983}" type="presParOf" srcId="{A5CB2031-1666-4E4C-A912-11AD96201FE0}" destId="{9413F8AC-28B5-48F8-A6E3-3FB16C902C04}" srcOrd="1" destOrd="0" presId="urn:microsoft.com/office/officeart/2008/layout/LinedList"/>
    <dgm:cxn modelId="{E08DC99A-374B-4483-9555-82FEA891A218}" type="presParOf" srcId="{9413F8AC-28B5-48F8-A6E3-3FB16C902C04}" destId="{B18487E3-9E44-4D8E-B85A-5330AAB6F028}" srcOrd="0" destOrd="0" presId="urn:microsoft.com/office/officeart/2008/layout/LinedList"/>
    <dgm:cxn modelId="{9F68AEDE-51EB-40A9-AD5E-B34C4D89174A}" type="presParOf" srcId="{9413F8AC-28B5-48F8-A6E3-3FB16C902C04}" destId="{F70BE347-53C6-4770-96FD-0A78D1474F97}" srcOrd="1" destOrd="0" presId="urn:microsoft.com/office/officeart/2008/layout/LinedList"/>
    <dgm:cxn modelId="{6EF8FA26-30DB-457B-A5AD-E8A217E516DB}" type="presParOf" srcId="{A5CB2031-1666-4E4C-A912-11AD96201FE0}" destId="{0A614696-6139-46C2-ADAB-15F786B3509A}" srcOrd="2" destOrd="0" presId="urn:microsoft.com/office/officeart/2008/layout/LinedList"/>
    <dgm:cxn modelId="{837C219D-6468-4F7C-B997-9C3D07AFD63C}" type="presParOf" srcId="{A5CB2031-1666-4E4C-A912-11AD96201FE0}" destId="{8AD14EF0-6486-414C-85D6-7E09CFB39775}" srcOrd="3" destOrd="0" presId="urn:microsoft.com/office/officeart/2008/layout/LinedList"/>
    <dgm:cxn modelId="{FB5D476F-261F-4897-84BE-4EE1F592C709}" type="presParOf" srcId="{8AD14EF0-6486-414C-85D6-7E09CFB39775}" destId="{2E4FFDDF-BCF2-4DA8-A8BE-7460260BCC4E}" srcOrd="0" destOrd="0" presId="urn:microsoft.com/office/officeart/2008/layout/LinedList"/>
    <dgm:cxn modelId="{AA8FB71C-0A2F-400E-ADD7-CE6497B06DA5}" type="presParOf" srcId="{8AD14EF0-6486-414C-85D6-7E09CFB39775}" destId="{4ED29983-7748-44D9-BFA3-154A873C9029}" srcOrd="1" destOrd="0" presId="urn:microsoft.com/office/officeart/2008/layout/LinedList"/>
    <dgm:cxn modelId="{E12AABF4-C04B-4EE3-B1F1-43F64F7D9EDE}" type="presParOf" srcId="{A5CB2031-1666-4E4C-A912-11AD96201FE0}" destId="{59C5DF02-4B88-4B48-8D99-0B1ADCA55B5A}" srcOrd="4" destOrd="0" presId="urn:microsoft.com/office/officeart/2008/layout/LinedList"/>
    <dgm:cxn modelId="{4B50DB5C-F85F-46CB-A02D-2D1E13CE127E}" type="presParOf" srcId="{A5CB2031-1666-4E4C-A912-11AD96201FE0}" destId="{97DE0BCB-A9A3-41B9-AF34-57EA34615DD6}" srcOrd="5" destOrd="0" presId="urn:microsoft.com/office/officeart/2008/layout/LinedList"/>
    <dgm:cxn modelId="{FAE0335F-1592-42E8-9F6E-94816211A8EA}" type="presParOf" srcId="{97DE0BCB-A9A3-41B9-AF34-57EA34615DD6}" destId="{A0624E6B-281D-459F-AECC-75D8D5643897}" srcOrd="0" destOrd="0" presId="urn:microsoft.com/office/officeart/2008/layout/LinedList"/>
    <dgm:cxn modelId="{3C6B0A6E-F67B-4293-8184-06DFCA56DC0C}" type="presParOf" srcId="{97DE0BCB-A9A3-41B9-AF34-57EA34615DD6}" destId="{D9E993DD-657E-48D5-B860-252B02CC84D9}" srcOrd="1" destOrd="0" presId="urn:microsoft.com/office/officeart/2008/layout/LinedList"/>
    <dgm:cxn modelId="{57323C8A-4750-4786-9311-12E8BE08382A}" type="presParOf" srcId="{A5CB2031-1666-4E4C-A912-11AD96201FE0}" destId="{AD763F20-F043-4FE5-A58D-6DD55B74004F}" srcOrd="6" destOrd="0" presId="urn:microsoft.com/office/officeart/2008/layout/LinedList"/>
    <dgm:cxn modelId="{AB85B56D-9AC0-4E94-8EF3-36987A6E21E3}" type="presParOf" srcId="{A5CB2031-1666-4E4C-A912-11AD96201FE0}" destId="{E5C76CE4-227F-4B92-8656-4141AA60CC19}" srcOrd="7" destOrd="0" presId="urn:microsoft.com/office/officeart/2008/layout/LinedList"/>
    <dgm:cxn modelId="{10C5A83B-4DDD-465E-89A2-DF8FBCCCF0E9}" type="presParOf" srcId="{E5C76CE4-227F-4B92-8656-4141AA60CC19}" destId="{255F95EF-592E-4029-AE44-1970E582DA9D}" srcOrd="0" destOrd="0" presId="urn:microsoft.com/office/officeart/2008/layout/LinedList"/>
    <dgm:cxn modelId="{9D2B61CF-0D4D-4832-8745-AFF7BCC70A52}" type="presParOf" srcId="{E5C76CE4-227F-4B92-8656-4141AA60CC19}" destId="{B1B7906E-C996-43EF-B322-7C7BDABDB2CE}" srcOrd="1" destOrd="0" presId="urn:microsoft.com/office/officeart/2008/layout/LinedList"/>
    <dgm:cxn modelId="{66765E70-7E27-446E-8457-D9A042E9B435}" type="presParOf" srcId="{A5CB2031-1666-4E4C-A912-11AD96201FE0}" destId="{5029E90D-11D0-4280-861E-C41F082F30CD}" srcOrd="8" destOrd="0" presId="urn:microsoft.com/office/officeart/2008/layout/LinedList"/>
    <dgm:cxn modelId="{A0FECD80-D060-4411-A11C-49E221A4A35D}" type="presParOf" srcId="{A5CB2031-1666-4E4C-A912-11AD96201FE0}" destId="{AFECFE19-677D-4E2F-B69F-201FF990D586}" srcOrd="9" destOrd="0" presId="urn:microsoft.com/office/officeart/2008/layout/LinedList"/>
    <dgm:cxn modelId="{85E145B7-B6FD-4405-B1A3-FD8F9EFC635B}" type="presParOf" srcId="{AFECFE19-677D-4E2F-B69F-201FF990D586}" destId="{0465A5E0-79A9-456F-B21A-F25BE8607949}" srcOrd="0" destOrd="0" presId="urn:microsoft.com/office/officeart/2008/layout/LinedList"/>
    <dgm:cxn modelId="{890BC0D8-7A94-475B-9149-57DC74396D45}" type="presParOf" srcId="{AFECFE19-677D-4E2F-B69F-201FF990D586}" destId="{D151B69D-2BB8-49DD-9268-A8A7A201203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ED0400-FA1B-4DE6-BE51-3009EFDA2018}" type="doc">
      <dgm:prSet loTypeId="urn:microsoft.com/office/officeart/2016/7/layout/RepeatingBendingProcessNew" loCatId="process" qsTypeId="urn:microsoft.com/office/officeart/2005/8/quickstyle/simple2" qsCatId="simple" csTypeId="urn:microsoft.com/office/officeart/2005/8/colors/accent3_2" csCatId="accent3" phldr="1"/>
      <dgm:spPr/>
      <dgm:t>
        <a:bodyPr/>
        <a:lstStyle/>
        <a:p>
          <a:endParaRPr lang="en-US"/>
        </a:p>
      </dgm:t>
    </dgm:pt>
    <dgm:pt modelId="{5A77E4CB-46F2-4485-B50E-4FE6D7C4344B}">
      <dgm:prSet custT="1"/>
      <dgm:spPr>
        <a:solidFill>
          <a:schemeClr val="bg1">
            <a:lumMod val="85000"/>
          </a:schemeClr>
        </a:solidFill>
      </dgm:spPr>
      <dgm:t>
        <a:bodyPr/>
        <a:lstStyle/>
        <a:p>
          <a:r>
            <a:rPr lang="de-DE" sz="1400" dirty="0">
              <a:solidFill>
                <a:srgbClr val="000099"/>
              </a:solidFill>
            </a:rPr>
            <a:t>Die Wahl hat in folgenden Schritten zu erfolgen:</a:t>
          </a:r>
          <a:endParaRPr lang="en-US" sz="1400" dirty="0">
            <a:solidFill>
              <a:srgbClr val="000099"/>
            </a:solidFill>
          </a:endParaRPr>
        </a:p>
      </dgm:t>
    </dgm:pt>
    <dgm:pt modelId="{959CD78A-FA6D-4065-A709-E2A3F72F28D4}" type="parTrans" cxnId="{0D5ED3D0-C293-47C5-A072-F2839DF131BB}">
      <dgm:prSet/>
      <dgm:spPr/>
      <dgm:t>
        <a:bodyPr/>
        <a:lstStyle/>
        <a:p>
          <a:endParaRPr lang="en-US" sz="1800">
            <a:solidFill>
              <a:srgbClr val="000099"/>
            </a:solidFill>
          </a:endParaRPr>
        </a:p>
      </dgm:t>
    </dgm:pt>
    <dgm:pt modelId="{46EB6B90-7B43-4F2A-8AA3-A38C2A12B521}" type="sibTrans" cxnId="{0D5ED3D0-C293-47C5-A072-F2839DF131BB}">
      <dgm:prSet/>
      <dgm:spPr/>
      <dgm:t>
        <a:bodyPr/>
        <a:lstStyle/>
        <a:p>
          <a:endParaRPr lang="en-US">
            <a:solidFill>
              <a:srgbClr val="000099"/>
            </a:solidFill>
          </a:endParaRPr>
        </a:p>
      </dgm:t>
    </dgm:pt>
    <dgm:pt modelId="{17C787F6-D913-475D-B1D9-E4CCE47731F1}">
      <dgm:prSet custT="1"/>
      <dgm:spPr>
        <a:solidFill>
          <a:schemeClr val="bg1">
            <a:lumMod val="85000"/>
          </a:schemeClr>
        </a:solidFill>
      </dgm:spPr>
      <dgm:t>
        <a:bodyPr/>
        <a:lstStyle/>
        <a:p>
          <a:r>
            <a:rPr lang="de-DE" sz="1400" dirty="0">
              <a:solidFill>
                <a:srgbClr val="000099"/>
              </a:solidFill>
            </a:rPr>
            <a:t>Sammlung der Wahlvorschläge für Vorstandsmitglieder und deren Vertreter für jede Mitgliedergruppe getrennt</a:t>
          </a:r>
          <a:endParaRPr lang="en-US" sz="1400" dirty="0">
            <a:solidFill>
              <a:srgbClr val="000099"/>
            </a:solidFill>
          </a:endParaRPr>
        </a:p>
      </dgm:t>
    </dgm:pt>
    <dgm:pt modelId="{A3786F9F-6D0C-49A1-B1F1-24605DCEC891}" type="parTrans" cxnId="{A6830280-0352-440B-8BD6-4A0B369FF20F}">
      <dgm:prSet/>
      <dgm:spPr/>
      <dgm:t>
        <a:bodyPr/>
        <a:lstStyle/>
        <a:p>
          <a:endParaRPr lang="en-US" sz="1800">
            <a:solidFill>
              <a:srgbClr val="000099"/>
            </a:solidFill>
          </a:endParaRPr>
        </a:p>
      </dgm:t>
    </dgm:pt>
    <dgm:pt modelId="{814660F9-E66F-4F9E-BDCC-6F38A778DEFB}" type="sibTrans" cxnId="{A6830280-0352-440B-8BD6-4A0B369FF20F}">
      <dgm:prSet/>
      <dgm:spPr/>
      <dgm:t>
        <a:bodyPr/>
        <a:lstStyle/>
        <a:p>
          <a:endParaRPr lang="en-US">
            <a:solidFill>
              <a:srgbClr val="000099"/>
            </a:solidFill>
          </a:endParaRPr>
        </a:p>
      </dgm:t>
    </dgm:pt>
    <dgm:pt modelId="{1D16EE3C-3DD3-4B76-B373-A7A6205F3059}">
      <dgm:prSet custT="1"/>
      <dgm:spPr>
        <a:solidFill>
          <a:schemeClr val="bg1">
            <a:lumMod val="85000"/>
          </a:schemeClr>
        </a:solidFill>
      </dgm:spPr>
      <dgm:t>
        <a:bodyPr/>
        <a:lstStyle/>
        <a:p>
          <a:r>
            <a:rPr lang="de-DE" sz="1400" dirty="0">
              <a:solidFill>
                <a:srgbClr val="000099"/>
              </a:solidFill>
            </a:rPr>
            <a:t>Abstimmung in getrennten Wahlgängen je Mitgliedsgruppe für jeden Vorstandsposten und jeden Vertreterposten 	</a:t>
          </a:r>
          <a:endParaRPr lang="en-US" sz="1400" dirty="0">
            <a:solidFill>
              <a:srgbClr val="000099"/>
            </a:solidFill>
          </a:endParaRPr>
        </a:p>
      </dgm:t>
    </dgm:pt>
    <dgm:pt modelId="{8E8F4379-2938-489E-849C-8B2D16E5D834}" type="parTrans" cxnId="{CB7E7669-C460-422E-B43D-611B8D10423C}">
      <dgm:prSet/>
      <dgm:spPr/>
      <dgm:t>
        <a:bodyPr/>
        <a:lstStyle/>
        <a:p>
          <a:endParaRPr lang="en-US" sz="1800">
            <a:solidFill>
              <a:srgbClr val="000099"/>
            </a:solidFill>
          </a:endParaRPr>
        </a:p>
      </dgm:t>
    </dgm:pt>
    <dgm:pt modelId="{ED3BF299-9B89-4251-8571-1619992C1FA0}" type="sibTrans" cxnId="{CB7E7669-C460-422E-B43D-611B8D10423C}">
      <dgm:prSet/>
      <dgm:spPr/>
      <dgm:t>
        <a:bodyPr/>
        <a:lstStyle/>
        <a:p>
          <a:endParaRPr lang="en-US">
            <a:solidFill>
              <a:srgbClr val="000099"/>
            </a:solidFill>
          </a:endParaRPr>
        </a:p>
      </dgm:t>
    </dgm:pt>
    <dgm:pt modelId="{4F2E0AC2-F946-47EC-832D-3105DE34E3E3}">
      <dgm:prSet custT="1"/>
      <dgm:spPr>
        <a:solidFill>
          <a:schemeClr val="bg1">
            <a:lumMod val="85000"/>
          </a:schemeClr>
        </a:solidFill>
      </dgm:spPr>
      <dgm:t>
        <a:bodyPr/>
        <a:lstStyle/>
        <a:p>
          <a:r>
            <a:rPr lang="de-DE" sz="1400" dirty="0">
              <a:solidFill>
                <a:srgbClr val="000099"/>
              </a:solidFill>
            </a:rPr>
            <a:t>Gegebenenfalls: Niederlegung eines Amtes im Ausschuss</a:t>
          </a:r>
          <a:endParaRPr lang="en-US" sz="1400" dirty="0">
            <a:solidFill>
              <a:srgbClr val="000099"/>
            </a:solidFill>
          </a:endParaRPr>
        </a:p>
      </dgm:t>
    </dgm:pt>
    <dgm:pt modelId="{DCA3B7ED-AFF2-4EBA-9D06-FFCAC27D33BD}" type="parTrans" cxnId="{D7F5490F-8259-470E-8F58-EFD4927DEEB1}">
      <dgm:prSet/>
      <dgm:spPr/>
      <dgm:t>
        <a:bodyPr/>
        <a:lstStyle/>
        <a:p>
          <a:endParaRPr lang="en-US" sz="1800">
            <a:solidFill>
              <a:srgbClr val="000099"/>
            </a:solidFill>
          </a:endParaRPr>
        </a:p>
      </dgm:t>
    </dgm:pt>
    <dgm:pt modelId="{AF0B1CAC-E4FC-45CC-8548-0AC2DE4EB4C4}" type="sibTrans" cxnId="{D7F5490F-8259-470E-8F58-EFD4927DEEB1}">
      <dgm:prSet/>
      <dgm:spPr/>
      <dgm:t>
        <a:bodyPr/>
        <a:lstStyle/>
        <a:p>
          <a:endParaRPr lang="en-US">
            <a:solidFill>
              <a:srgbClr val="000099"/>
            </a:solidFill>
          </a:endParaRPr>
        </a:p>
      </dgm:t>
    </dgm:pt>
    <dgm:pt modelId="{6ADF9618-ED67-4189-8EFD-C32705F54422}">
      <dgm:prSet custT="1"/>
      <dgm:spPr>
        <a:solidFill>
          <a:schemeClr val="bg1">
            <a:lumMod val="85000"/>
          </a:schemeClr>
        </a:solidFill>
      </dgm:spPr>
      <dgm:t>
        <a:bodyPr/>
        <a:lstStyle/>
        <a:p>
          <a:r>
            <a:rPr lang="de-DE" sz="1400" dirty="0">
              <a:solidFill>
                <a:srgbClr val="000099"/>
              </a:solidFill>
            </a:rPr>
            <a:t>Annahme der Wahl durch die Gewählten</a:t>
          </a:r>
          <a:endParaRPr lang="en-US" sz="1400" dirty="0">
            <a:solidFill>
              <a:srgbClr val="000099"/>
            </a:solidFill>
          </a:endParaRPr>
        </a:p>
      </dgm:t>
    </dgm:pt>
    <dgm:pt modelId="{F1646A03-E47B-40B3-A779-7239593296ED}" type="parTrans" cxnId="{F5D62C30-9C25-4C5F-A9E4-708715386FC9}">
      <dgm:prSet/>
      <dgm:spPr/>
      <dgm:t>
        <a:bodyPr/>
        <a:lstStyle/>
        <a:p>
          <a:endParaRPr lang="en-US" sz="1800">
            <a:solidFill>
              <a:srgbClr val="000099"/>
            </a:solidFill>
          </a:endParaRPr>
        </a:p>
      </dgm:t>
    </dgm:pt>
    <dgm:pt modelId="{9A5D935B-1C53-46EA-9C0B-480458ED820C}" type="sibTrans" cxnId="{F5D62C30-9C25-4C5F-A9E4-708715386FC9}">
      <dgm:prSet/>
      <dgm:spPr/>
      <dgm:t>
        <a:bodyPr/>
        <a:lstStyle/>
        <a:p>
          <a:endParaRPr lang="en-US">
            <a:solidFill>
              <a:srgbClr val="000099"/>
            </a:solidFill>
          </a:endParaRPr>
        </a:p>
      </dgm:t>
    </dgm:pt>
    <dgm:pt modelId="{03C90038-A4EA-4053-A5B4-23ECA6ECB278}">
      <dgm:prSet custT="1"/>
      <dgm:spPr>
        <a:solidFill>
          <a:schemeClr val="bg1">
            <a:lumMod val="85000"/>
          </a:schemeClr>
        </a:solidFill>
      </dgm:spPr>
      <dgm:t>
        <a:bodyPr/>
        <a:lstStyle/>
        <a:p>
          <a:r>
            <a:rPr lang="de-DE" sz="1400" dirty="0">
              <a:solidFill>
                <a:srgbClr val="000099"/>
              </a:solidFill>
            </a:rPr>
            <a:t>Wahl des Vorstandsvorsitzenden und des stellvertretenden Vorstandsvorsitzenden aus dem Kreis der gewählten Vorstandsmitglieder durch </a:t>
          </a:r>
          <a:r>
            <a:rPr lang="de-DE" sz="1400" u="sng" dirty="0">
              <a:solidFill>
                <a:srgbClr val="000099"/>
              </a:solidFill>
            </a:rPr>
            <a:t>alle</a:t>
          </a:r>
          <a:r>
            <a:rPr lang="de-DE" sz="1400" dirty="0">
              <a:solidFill>
                <a:srgbClr val="000099"/>
              </a:solidFill>
            </a:rPr>
            <a:t> Ausschussmitglieder</a:t>
          </a:r>
          <a:endParaRPr lang="en-US" sz="1400" dirty="0">
            <a:solidFill>
              <a:srgbClr val="000099"/>
            </a:solidFill>
          </a:endParaRPr>
        </a:p>
      </dgm:t>
    </dgm:pt>
    <dgm:pt modelId="{2E7BECCF-CB7A-4D81-BD8F-5594636BB9DC}" type="parTrans" cxnId="{3C516BBB-C860-409E-917E-E7AFA6A970D4}">
      <dgm:prSet/>
      <dgm:spPr/>
      <dgm:t>
        <a:bodyPr/>
        <a:lstStyle/>
        <a:p>
          <a:endParaRPr lang="en-US" sz="1800">
            <a:solidFill>
              <a:srgbClr val="000099"/>
            </a:solidFill>
          </a:endParaRPr>
        </a:p>
      </dgm:t>
    </dgm:pt>
    <dgm:pt modelId="{365F8729-44ED-4B76-A583-5010B326FC32}" type="sibTrans" cxnId="{3C516BBB-C860-409E-917E-E7AFA6A970D4}">
      <dgm:prSet/>
      <dgm:spPr/>
      <dgm:t>
        <a:bodyPr/>
        <a:lstStyle/>
        <a:p>
          <a:endParaRPr lang="en-US">
            <a:solidFill>
              <a:srgbClr val="000099"/>
            </a:solidFill>
          </a:endParaRPr>
        </a:p>
      </dgm:t>
    </dgm:pt>
    <dgm:pt modelId="{C1A29CE9-35E7-4D9D-9EBE-471C5989CF2E}">
      <dgm:prSet/>
      <dgm:spPr>
        <a:solidFill>
          <a:schemeClr val="bg1">
            <a:lumMod val="85000"/>
          </a:schemeClr>
        </a:solidFill>
      </dgm:spPr>
      <dgm:t>
        <a:bodyPr/>
        <a:lstStyle/>
        <a:p>
          <a:r>
            <a:rPr lang="de-DE" dirty="0">
              <a:solidFill>
                <a:srgbClr val="FF0000"/>
              </a:solidFill>
            </a:rPr>
            <a:t>Achtung: Benennung als Wahlkandidat für Vorsitz bzw. Stellvertretung muss gleichzeitig mit Benennung als Wahlkandidat erfolgen!</a:t>
          </a:r>
          <a:endParaRPr lang="en-US" dirty="0">
            <a:solidFill>
              <a:srgbClr val="FF0000"/>
            </a:solidFill>
          </a:endParaRPr>
        </a:p>
      </dgm:t>
    </dgm:pt>
    <dgm:pt modelId="{C9D1E67D-35C8-4574-A355-CF5B27DE559E}" type="parTrans" cxnId="{681CF6DB-9CCD-4900-8D85-B329E123E504}">
      <dgm:prSet/>
      <dgm:spPr/>
      <dgm:t>
        <a:bodyPr/>
        <a:lstStyle/>
        <a:p>
          <a:endParaRPr lang="de-DE"/>
        </a:p>
      </dgm:t>
    </dgm:pt>
    <dgm:pt modelId="{58C2AB7A-6B58-44BA-B98A-87C9A3944BAF}" type="sibTrans" cxnId="{681CF6DB-9CCD-4900-8D85-B329E123E504}">
      <dgm:prSet/>
      <dgm:spPr/>
      <dgm:t>
        <a:bodyPr/>
        <a:lstStyle/>
        <a:p>
          <a:endParaRPr lang="de-DE"/>
        </a:p>
      </dgm:t>
    </dgm:pt>
    <dgm:pt modelId="{73A955F8-5FB7-40FA-94AA-184E723B698D}" type="pres">
      <dgm:prSet presAssocID="{C2ED0400-FA1B-4DE6-BE51-3009EFDA2018}" presName="Name0" presStyleCnt="0">
        <dgm:presLayoutVars>
          <dgm:dir/>
          <dgm:resizeHandles val="exact"/>
        </dgm:presLayoutVars>
      </dgm:prSet>
      <dgm:spPr/>
    </dgm:pt>
    <dgm:pt modelId="{98DE4E0B-C753-4F93-99C7-6EE642BC54FF}" type="pres">
      <dgm:prSet presAssocID="{5A77E4CB-46F2-4485-B50E-4FE6D7C4344B}" presName="node" presStyleLbl="node1" presStyleIdx="0" presStyleCnt="7">
        <dgm:presLayoutVars>
          <dgm:bulletEnabled val="1"/>
        </dgm:presLayoutVars>
      </dgm:prSet>
      <dgm:spPr/>
    </dgm:pt>
    <dgm:pt modelId="{4C8BA477-0A28-4E7F-9403-2D334F2C7323}" type="pres">
      <dgm:prSet presAssocID="{46EB6B90-7B43-4F2A-8AA3-A38C2A12B521}" presName="sibTrans" presStyleLbl="sibTrans1D1" presStyleIdx="0" presStyleCnt="6"/>
      <dgm:spPr/>
    </dgm:pt>
    <dgm:pt modelId="{DFB09413-9660-4561-90B3-182678EBDEAB}" type="pres">
      <dgm:prSet presAssocID="{46EB6B90-7B43-4F2A-8AA3-A38C2A12B521}" presName="connectorText" presStyleLbl="sibTrans1D1" presStyleIdx="0" presStyleCnt="6"/>
      <dgm:spPr/>
    </dgm:pt>
    <dgm:pt modelId="{5C0C8AEA-FAB9-4240-B63B-2697FFED916D}" type="pres">
      <dgm:prSet presAssocID="{17C787F6-D913-475D-B1D9-E4CCE47731F1}" presName="node" presStyleLbl="node1" presStyleIdx="1" presStyleCnt="7">
        <dgm:presLayoutVars>
          <dgm:bulletEnabled val="1"/>
        </dgm:presLayoutVars>
      </dgm:prSet>
      <dgm:spPr/>
    </dgm:pt>
    <dgm:pt modelId="{1DA0E28A-AEC5-4F61-BFF0-C639399F79BF}" type="pres">
      <dgm:prSet presAssocID="{814660F9-E66F-4F9E-BDCC-6F38A778DEFB}" presName="sibTrans" presStyleLbl="sibTrans1D1" presStyleIdx="1" presStyleCnt="6"/>
      <dgm:spPr/>
    </dgm:pt>
    <dgm:pt modelId="{8456335C-88D9-4D00-8C74-FE87FDA196BF}" type="pres">
      <dgm:prSet presAssocID="{814660F9-E66F-4F9E-BDCC-6F38A778DEFB}" presName="connectorText" presStyleLbl="sibTrans1D1" presStyleIdx="1" presStyleCnt="6"/>
      <dgm:spPr/>
    </dgm:pt>
    <dgm:pt modelId="{F87DDF9F-0378-4A25-9A46-FBD58A94CD10}" type="pres">
      <dgm:prSet presAssocID="{1D16EE3C-3DD3-4B76-B373-A7A6205F3059}" presName="node" presStyleLbl="node1" presStyleIdx="2" presStyleCnt="7">
        <dgm:presLayoutVars>
          <dgm:bulletEnabled val="1"/>
        </dgm:presLayoutVars>
      </dgm:prSet>
      <dgm:spPr/>
    </dgm:pt>
    <dgm:pt modelId="{AC15A31A-08D6-4640-AAEC-1CC122E17804}" type="pres">
      <dgm:prSet presAssocID="{ED3BF299-9B89-4251-8571-1619992C1FA0}" presName="sibTrans" presStyleLbl="sibTrans1D1" presStyleIdx="2" presStyleCnt="6"/>
      <dgm:spPr/>
    </dgm:pt>
    <dgm:pt modelId="{F025A21B-44A2-411C-AD73-341FEC15AAFC}" type="pres">
      <dgm:prSet presAssocID="{ED3BF299-9B89-4251-8571-1619992C1FA0}" presName="connectorText" presStyleLbl="sibTrans1D1" presStyleIdx="2" presStyleCnt="6"/>
      <dgm:spPr/>
    </dgm:pt>
    <dgm:pt modelId="{0B98D1B0-3E0C-44DF-8F82-451E5FEEA325}" type="pres">
      <dgm:prSet presAssocID="{4F2E0AC2-F946-47EC-832D-3105DE34E3E3}" presName="node" presStyleLbl="node1" presStyleIdx="3" presStyleCnt="7">
        <dgm:presLayoutVars>
          <dgm:bulletEnabled val="1"/>
        </dgm:presLayoutVars>
      </dgm:prSet>
      <dgm:spPr/>
    </dgm:pt>
    <dgm:pt modelId="{44F5E2B4-96CC-4981-8FB7-8A4BF3D59756}" type="pres">
      <dgm:prSet presAssocID="{AF0B1CAC-E4FC-45CC-8548-0AC2DE4EB4C4}" presName="sibTrans" presStyleLbl="sibTrans1D1" presStyleIdx="3" presStyleCnt="6"/>
      <dgm:spPr/>
    </dgm:pt>
    <dgm:pt modelId="{5E1812C6-787C-450A-ADE2-B47E12FBBB82}" type="pres">
      <dgm:prSet presAssocID="{AF0B1CAC-E4FC-45CC-8548-0AC2DE4EB4C4}" presName="connectorText" presStyleLbl="sibTrans1D1" presStyleIdx="3" presStyleCnt="6"/>
      <dgm:spPr/>
    </dgm:pt>
    <dgm:pt modelId="{1B5959E0-CCE4-456A-A2FD-F1BC89016B6A}" type="pres">
      <dgm:prSet presAssocID="{6ADF9618-ED67-4189-8EFD-C32705F54422}" presName="node" presStyleLbl="node1" presStyleIdx="4" presStyleCnt="7">
        <dgm:presLayoutVars>
          <dgm:bulletEnabled val="1"/>
        </dgm:presLayoutVars>
      </dgm:prSet>
      <dgm:spPr/>
    </dgm:pt>
    <dgm:pt modelId="{36AC0EE1-467F-409B-B8C2-B307EA076A49}" type="pres">
      <dgm:prSet presAssocID="{9A5D935B-1C53-46EA-9C0B-480458ED820C}" presName="sibTrans" presStyleLbl="sibTrans1D1" presStyleIdx="4" presStyleCnt="6"/>
      <dgm:spPr/>
    </dgm:pt>
    <dgm:pt modelId="{E9EAE811-3A58-48F0-9DF8-FD32D57E5B2C}" type="pres">
      <dgm:prSet presAssocID="{9A5D935B-1C53-46EA-9C0B-480458ED820C}" presName="connectorText" presStyleLbl="sibTrans1D1" presStyleIdx="4" presStyleCnt="6"/>
      <dgm:spPr/>
    </dgm:pt>
    <dgm:pt modelId="{B34FC06E-F145-4900-B864-37E394BF85F4}" type="pres">
      <dgm:prSet presAssocID="{03C90038-A4EA-4053-A5B4-23ECA6ECB278}" presName="node" presStyleLbl="node1" presStyleIdx="5" presStyleCnt="7">
        <dgm:presLayoutVars>
          <dgm:bulletEnabled val="1"/>
        </dgm:presLayoutVars>
      </dgm:prSet>
      <dgm:spPr/>
    </dgm:pt>
    <dgm:pt modelId="{D09F9015-B9C7-48C0-B679-A1B382C90321}" type="pres">
      <dgm:prSet presAssocID="{365F8729-44ED-4B76-A583-5010B326FC32}" presName="sibTrans" presStyleLbl="sibTrans1D1" presStyleIdx="5" presStyleCnt="6"/>
      <dgm:spPr/>
    </dgm:pt>
    <dgm:pt modelId="{1E77C063-7DE4-429B-A361-958B359E4E96}" type="pres">
      <dgm:prSet presAssocID="{365F8729-44ED-4B76-A583-5010B326FC32}" presName="connectorText" presStyleLbl="sibTrans1D1" presStyleIdx="5" presStyleCnt="6"/>
      <dgm:spPr/>
    </dgm:pt>
    <dgm:pt modelId="{9044A09B-0D74-4FC1-B4E7-CC7CC9DEACCF}" type="pres">
      <dgm:prSet presAssocID="{C1A29CE9-35E7-4D9D-9EBE-471C5989CF2E}" presName="node" presStyleLbl="node1" presStyleIdx="6" presStyleCnt="7">
        <dgm:presLayoutVars>
          <dgm:bulletEnabled val="1"/>
        </dgm:presLayoutVars>
      </dgm:prSet>
      <dgm:spPr/>
    </dgm:pt>
  </dgm:ptLst>
  <dgm:cxnLst>
    <dgm:cxn modelId="{5C59B206-F3F9-4E43-A133-C8A6A79A6FC0}" type="presOf" srcId="{365F8729-44ED-4B76-A583-5010B326FC32}" destId="{1E77C063-7DE4-429B-A361-958B359E4E96}" srcOrd="1" destOrd="0" presId="urn:microsoft.com/office/officeart/2016/7/layout/RepeatingBendingProcessNew"/>
    <dgm:cxn modelId="{FA1F9708-0986-4FAC-9F36-972959CD8B48}" type="presOf" srcId="{9A5D935B-1C53-46EA-9C0B-480458ED820C}" destId="{36AC0EE1-467F-409B-B8C2-B307EA076A49}" srcOrd="0" destOrd="0" presId="urn:microsoft.com/office/officeart/2016/7/layout/RepeatingBendingProcessNew"/>
    <dgm:cxn modelId="{D7F5490F-8259-470E-8F58-EFD4927DEEB1}" srcId="{C2ED0400-FA1B-4DE6-BE51-3009EFDA2018}" destId="{4F2E0AC2-F946-47EC-832D-3105DE34E3E3}" srcOrd="3" destOrd="0" parTransId="{DCA3B7ED-AFF2-4EBA-9D06-FFCAC27D33BD}" sibTransId="{AF0B1CAC-E4FC-45CC-8548-0AC2DE4EB4C4}"/>
    <dgm:cxn modelId="{D8B5A02C-9AA7-40A8-A9F2-1A94AB348801}" type="presOf" srcId="{6ADF9618-ED67-4189-8EFD-C32705F54422}" destId="{1B5959E0-CCE4-456A-A2FD-F1BC89016B6A}" srcOrd="0" destOrd="0" presId="urn:microsoft.com/office/officeart/2016/7/layout/RepeatingBendingProcessNew"/>
    <dgm:cxn modelId="{F5D62C30-9C25-4C5F-A9E4-708715386FC9}" srcId="{C2ED0400-FA1B-4DE6-BE51-3009EFDA2018}" destId="{6ADF9618-ED67-4189-8EFD-C32705F54422}" srcOrd="4" destOrd="0" parTransId="{F1646A03-E47B-40B3-A779-7239593296ED}" sibTransId="{9A5D935B-1C53-46EA-9C0B-480458ED820C}"/>
    <dgm:cxn modelId="{47787233-A6A4-469D-B7B5-DB183F1CFF0B}" type="presOf" srcId="{1D16EE3C-3DD3-4B76-B373-A7A6205F3059}" destId="{F87DDF9F-0378-4A25-9A46-FBD58A94CD10}" srcOrd="0" destOrd="0" presId="urn:microsoft.com/office/officeart/2016/7/layout/RepeatingBendingProcessNew"/>
    <dgm:cxn modelId="{776FAD39-EAEF-4E35-B533-FE36DB62E16C}" type="presOf" srcId="{46EB6B90-7B43-4F2A-8AA3-A38C2A12B521}" destId="{4C8BA477-0A28-4E7F-9403-2D334F2C7323}" srcOrd="0" destOrd="0" presId="urn:microsoft.com/office/officeart/2016/7/layout/RepeatingBendingProcessNew"/>
    <dgm:cxn modelId="{AB01EF39-DE30-4173-90DE-CE3169E3BFA7}" type="presOf" srcId="{365F8729-44ED-4B76-A583-5010B326FC32}" destId="{D09F9015-B9C7-48C0-B679-A1B382C90321}" srcOrd="0" destOrd="0" presId="urn:microsoft.com/office/officeart/2016/7/layout/RepeatingBendingProcessNew"/>
    <dgm:cxn modelId="{5CCBD33C-9CEF-43FD-99DE-80784103F290}" type="presOf" srcId="{17C787F6-D913-475D-B1D9-E4CCE47731F1}" destId="{5C0C8AEA-FAB9-4240-B63B-2697FFED916D}" srcOrd="0" destOrd="0" presId="urn:microsoft.com/office/officeart/2016/7/layout/RepeatingBendingProcessNew"/>
    <dgm:cxn modelId="{CB7E7669-C460-422E-B43D-611B8D10423C}" srcId="{C2ED0400-FA1B-4DE6-BE51-3009EFDA2018}" destId="{1D16EE3C-3DD3-4B76-B373-A7A6205F3059}" srcOrd="2" destOrd="0" parTransId="{8E8F4379-2938-489E-849C-8B2D16E5D834}" sibTransId="{ED3BF299-9B89-4251-8571-1619992C1FA0}"/>
    <dgm:cxn modelId="{267F5F73-1A40-4EE9-B32B-20EC2B418D45}" type="presOf" srcId="{9A5D935B-1C53-46EA-9C0B-480458ED820C}" destId="{E9EAE811-3A58-48F0-9DF8-FD32D57E5B2C}" srcOrd="1" destOrd="0" presId="urn:microsoft.com/office/officeart/2016/7/layout/RepeatingBendingProcessNew"/>
    <dgm:cxn modelId="{A6830280-0352-440B-8BD6-4A0B369FF20F}" srcId="{C2ED0400-FA1B-4DE6-BE51-3009EFDA2018}" destId="{17C787F6-D913-475D-B1D9-E4CCE47731F1}" srcOrd="1" destOrd="0" parTransId="{A3786F9F-6D0C-49A1-B1F1-24605DCEC891}" sibTransId="{814660F9-E66F-4F9E-BDCC-6F38A778DEFB}"/>
    <dgm:cxn modelId="{BED32080-3134-4A70-9E2B-1659A334FA4A}" type="presOf" srcId="{C2ED0400-FA1B-4DE6-BE51-3009EFDA2018}" destId="{73A955F8-5FB7-40FA-94AA-184E723B698D}" srcOrd="0" destOrd="0" presId="urn:microsoft.com/office/officeart/2016/7/layout/RepeatingBendingProcessNew"/>
    <dgm:cxn modelId="{61B1D184-0B4E-4D22-AD72-E5C4CAA6BA2A}" type="presOf" srcId="{ED3BF299-9B89-4251-8571-1619992C1FA0}" destId="{F025A21B-44A2-411C-AD73-341FEC15AAFC}" srcOrd="1" destOrd="0" presId="urn:microsoft.com/office/officeart/2016/7/layout/RepeatingBendingProcessNew"/>
    <dgm:cxn modelId="{1DF7128A-7481-401A-855D-42DEBBCD0D7E}" type="presOf" srcId="{4F2E0AC2-F946-47EC-832D-3105DE34E3E3}" destId="{0B98D1B0-3E0C-44DF-8F82-451E5FEEA325}" srcOrd="0" destOrd="0" presId="urn:microsoft.com/office/officeart/2016/7/layout/RepeatingBendingProcessNew"/>
    <dgm:cxn modelId="{B3CA2492-7F2C-4C6B-A513-E3BA29E71385}" type="presOf" srcId="{46EB6B90-7B43-4F2A-8AA3-A38C2A12B521}" destId="{DFB09413-9660-4561-90B3-182678EBDEAB}" srcOrd="1" destOrd="0" presId="urn:microsoft.com/office/officeart/2016/7/layout/RepeatingBendingProcessNew"/>
    <dgm:cxn modelId="{3C516BBB-C860-409E-917E-E7AFA6A970D4}" srcId="{C2ED0400-FA1B-4DE6-BE51-3009EFDA2018}" destId="{03C90038-A4EA-4053-A5B4-23ECA6ECB278}" srcOrd="5" destOrd="0" parTransId="{2E7BECCF-CB7A-4D81-BD8F-5594636BB9DC}" sibTransId="{365F8729-44ED-4B76-A583-5010B326FC32}"/>
    <dgm:cxn modelId="{570581BD-8A17-4660-815E-DECF7ADC9B82}" type="presOf" srcId="{5A77E4CB-46F2-4485-B50E-4FE6D7C4344B}" destId="{98DE4E0B-C753-4F93-99C7-6EE642BC54FF}" srcOrd="0" destOrd="0" presId="urn:microsoft.com/office/officeart/2016/7/layout/RepeatingBendingProcessNew"/>
    <dgm:cxn modelId="{18CDEECD-0BA2-4718-B61C-A650CA0FA298}" type="presOf" srcId="{03C90038-A4EA-4053-A5B4-23ECA6ECB278}" destId="{B34FC06E-F145-4900-B864-37E394BF85F4}" srcOrd="0" destOrd="0" presId="urn:microsoft.com/office/officeart/2016/7/layout/RepeatingBendingProcessNew"/>
    <dgm:cxn modelId="{0D5ED3D0-C293-47C5-A072-F2839DF131BB}" srcId="{C2ED0400-FA1B-4DE6-BE51-3009EFDA2018}" destId="{5A77E4CB-46F2-4485-B50E-4FE6D7C4344B}" srcOrd="0" destOrd="0" parTransId="{959CD78A-FA6D-4065-A709-E2A3F72F28D4}" sibTransId="{46EB6B90-7B43-4F2A-8AA3-A38C2A12B521}"/>
    <dgm:cxn modelId="{C5473ED4-7192-46ED-A1EC-580EE740674C}" type="presOf" srcId="{AF0B1CAC-E4FC-45CC-8548-0AC2DE4EB4C4}" destId="{44F5E2B4-96CC-4981-8FB7-8A4BF3D59756}" srcOrd="0" destOrd="0" presId="urn:microsoft.com/office/officeart/2016/7/layout/RepeatingBendingProcessNew"/>
    <dgm:cxn modelId="{681CF6DB-9CCD-4900-8D85-B329E123E504}" srcId="{C2ED0400-FA1B-4DE6-BE51-3009EFDA2018}" destId="{C1A29CE9-35E7-4D9D-9EBE-471C5989CF2E}" srcOrd="6" destOrd="0" parTransId="{C9D1E67D-35C8-4574-A355-CF5B27DE559E}" sibTransId="{58C2AB7A-6B58-44BA-B98A-87C9A3944BAF}"/>
    <dgm:cxn modelId="{7D142EDE-631E-4050-AB7D-735A99C252D0}" type="presOf" srcId="{814660F9-E66F-4F9E-BDCC-6F38A778DEFB}" destId="{1DA0E28A-AEC5-4F61-BFF0-C639399F79BF}" srcOrd="0" destOrd="0" presId="urn:microsoft.com/office/officeart/2016/7/layout/RepeatingBendingProcessNew"/>
    <dgm:cxn modelId="{4DC5FDE3-3B80-4100-ABAE-8CFCFBB5769A}" type="presOf" srcId="{ED3BF299-9B89-4251-8571-1619992C1FA0}" destId="{AC15A31A-08D6-4640-AAEC-1CC122E17804}" srcOrd="0" destOrd="0" presId="urn:microsoft.com/office/officeart/2016/7/layout/RepeatingBendingProcessNew"/>
    <dgm:cxn modelId="{8CC3D7EA-85AE-4C11-9A79-1A44AFABC1BB}" type="presOf" srcId="{AF0B1CAC-E4FC-45CC-8548-0AC2DE4EB4C4}" destId="{5E1812C6-787C-450A-ADE2-B47E12FBBB82}" srcOrd="1" destOrd="0" presId="urn:microsoft.com/office/officeart/2016/7/layout/RepeatingBendingProcessNew"/>
    <dgm:cxn modelId="{2E0C6CFC-7D85-4FB9-B93B-24663C865A10}" type="presOf" srcId="{C1A29CE9-35E7-4D9D-9EBE-471C5989CF2E}" destId="{9044A09B-0D74-4FC1-B4E7-CC7CC9DEACCF}" srcOrd="0" destOrd="0" presId="urn:microsoft.com/office/officeart/2016/7/layout/RepeatingBendingProcessNew"/>
    <dgm:cxn modelId="{AB1833FD-2C60-4753-A9C1-F90DA162D893}" type="presOf" srcId="{814660F9-E66F-4F9E-BDCC-6F38A778DEFB}" destId="{8456335C-88D9-4D00-8C74-FE87FDA196BF}" srcOrd="1" destOrd="0" presId="urn:microsoft.com/office/officeart/2016/7/layout/RepeatingBendingProcessNew"/>
    <dgm:cxn modelId="{02F8D96B-0B47-4996-AF60-6DD050ECC690}" type="presParOf" srcId="{73A955F8-5FB7-40FA-94AA-184E723B698D}" destId="{98DE4E0B-C753-4F93-99C7-6EE642BC54FF}" srcOrd="0" destOrd="0" presId="urn:microsoft.com/office/officeart/2016/7/layout/RepeatingBendingProcessNew"/>
    <dgm:cxn modelId="{4DA35447-0AC1-4DA8-8F01-4832D19796ED}" type="presParOf" srcId="{73A955F8-5FB7-40FA-94AA-184E723B698D}" destId="{4C8BA477-0A28-4E7F-9403-2D334F2C7323}" srcOrd="1" destOrd="0" presId="urn:microsoft.com/office/officeart/2016/7/layout/RepeatingBendingProcessNew"/>
    <dgm:cxn modelId="{CAB3995D-4AD5-48E6-90E0-B93DD7D67930}" type="presParOf" srcId="{4C8BA477-0A28-4E7F-9403-2D334F2C7323}" destId="{DFB09413-9660-4561-90B3-182678EBDEAB}" srcOrd="0" destOrd="0" presId="urn:microsoft.com/office/officeart/2016/7/layout/RepeatingBendingProcessNew"/>
    <dgm:cxn modelId="{332E8BC3-9777-4D30-8FC3-57C3385DD91D}" type="presParOf" srcId="{73A955F8-5FB7-40FA-94AA-184E723B698D}" destId="{5C0C8AEA-FAB9-4240-B63B-2697FFED916D}" srcOrd="2" destOrd="0" presId="urn:microsoft.com/office/officeart/2016/7/layout/RepeatingBendingProcessNew"/>
    <dgm:cxn modelId="{5EA5CAE6-FB38-4AD3-A4A8-6BBCF660A9DD}" type="presParOf" srcId="{73A955F8-5FB7-40FA-94AA-184E723B698D}" destId="{1DA0E28A-AEC5-4F61-BFF0-C639399F79BF}" srcOrd="3" destOrd="0" presId="urn:microsoft.com/office/officeart/2016/7/layout/RepeatingBendingProcessNew"/>
    <dgm:cxn modelId="{FA67ABDA-9F85-4952-9EEC-46738DA0F693}" type="presParOf" srcId="{1DA0E28A-AEC5-4F61-BFF0-C639399F79BF}" destId="{8456335C-88D9-4D00-8C74-FE87FDA196BF}" srcOrd="0" destOrd="0" presId="urn:microsoft.com/office/officeart/2016/7/layout/RepeatingBendingProcessNew"/>
    <dgm:cxn modelId="{DE2C6F88-BC92-4F63-A205-2207235DC9C0}" type="presParOf" srcId="{73A955F8-5FB7-40FA-94AA-184E723B698D}" destId="{F87DDF9F-0378-4A25-9A46-FBD58A94CD10}" srcOrd="4" destOrd="0" presId="urn:microsoft.com/office/officeart/2016/7/layout/RepeatingBendingProcessNew"/>
    <dgm:cxn modelId="{DCD87985-2C44-49E2-B12F-E6CF0889E59F}" type="presParOf" srcId="{73A955F8-5FB7-40FA-94AA-184E723B698D}" destId="{AC15A31A-08D6-4640-AAEC-1CC122E17804}" srcOrd="5" destOrd="0" presId="urn:microsoft.com/office/officeart/2016/7/layout/RepeatingBendingProcessNew"/>
    <dgm:cxn modelId="{BD4993C9-B2E5-4D3B-84E0-F3F92E03B7D2}" type="presParOf" srcId="{AC15A31A-08D6-4640-AAEC-1CC122E17804}" destId="{F025A21B-44A2-411C-AD73-341FEC15AAFC}" srcOrd="0" destOrd="0" presId="urn:microsoft.com/office/officeart/2016/7/layout/RepeatingBendingProcessNew"/>
    <dgm:cxn modelId="{C5F40B24-5239-4704-85FC-CC155203BED2}" type="presParOf" srcId="{73A955F8-5FB7-40FA-94AA-184E723B698D}" destId="{0B98D1B0-3E0C-44DF-8F82-451E5FEEA325}" srcOrd="6" destOrd="0" presId="urn:microsoft.com/office/officeart/2016/7/layout/RepeatingBendingProcessNew"/>
    <dgm:cxn modelId="{AFA37EC1-C587-4EAF-9240-6C0EA0D9C0EC}" type="presParOf" srcId="{73A955F8-5FB7-40FA-94AA-184E723B698D}" destId="{44F5E2B4-96CC-4981-8FB7-8A4BF3D59756}" srcOrd="7" destOrd="0" presId="urn:microsoft.com/office/officeart/2016/7/layout/RepeatingBendingProcessNew"/>
    <dgm:cxn modelId="{029783FA-F9D2-42A4-8C09-F0A00D7E17F1}" type="presParOf" srcId="{44F5E2B4-96CC-4981-8FB7-8A4BF3D59756}" destId="{5E1812C6-787C-450A-ADE2-B47E12FBBB82}" srcOrd="0" destOrd="0" presId="urn:microsoft.com/office/officeart/2016/7/layout/RepeatingBendingProcessNew"/>
    <dgm:cxn modelId="{EF339863-3FE7-4D76-91A7-A028083715E3}" type="presParOf" srcId="{73A955F8-5FB7-40FA-94AA-184E723B698D}" destId="{1B5959E0-CCE4-456A-A2FD-F1BC89016B6A}" srcOrd="8" destOrd="0" presId="urn:microsoft.com/office/officeart/2016/7/layout/RepeatingBendingProcessNew"/>
    <dgm:cxn modelId="{C397F93F-9ECC-4F73-BBC3-EC1FDBC4260F}" type="presParOf" srcId="{73A955F8-5FB7-40FA-94AA-184E723B698D}" destId="{36AC0EE1-467F-409B-B8C2-B307EA076A49}" srcOrd="9" destOrd="0" presId="urn:microsoft.com/office/officeart/2016/7/layout/RepeatingBendingProcessNew"/>
    <dgm:cxn modelId="{2F83616F-18BF-40B2-8F6A-5556530F9B4C}" type="presParOf" srcId="{36AC0EE1-467F-409B-B8C2-B307EA076A49}" destId="{E9EAE811-3A58-48F0-9DF8-FD32D57E5B2C}" srcOrd="0" destOrd="0" presId="urn:microsoft.com/office/officeart/2016/7/layout/RepeatingBendingProcessNew"/>
    <dgm:cxn modelId="{F410D9D2-A02E-4A2C-9B05-3A8BD1127486}" type="presParOf" srcId="{73A955F8-5FB7-40FA-94AA-184E723B698D}" destId="{B34FC06E-F145-4900-B864-37E394BF85F4}" srcOrd="10" destOrd="0" presId="urn:microsoft.com/office/officeart/2016/7/layout/RepeatingBendingProcessNew"/>
    <dgm:cxn modelId="{A385570C-8BD7-4E8D-B87C-EF2AAAABEC59}" type="presParOf" srcId="{73A955F8-5FB7-40FA-94AA-184E723B698D}" destId="{D09F9015-B9C7-48C0-B679-A1B382C90321}" srcOrd="11" destOrd="0" presId="urn:microsoft.com/office/officeart/2016/7/layout/RepeatingBendingProcessNew"/>
    <dgm:cxn modelId="{8EB48A38-2EDC-4573-A24B-B00921357D6D}" type="presParOf" srcId="{D09F9015-B9C7-48C0-B679-A1B382C90321}" destId="{1E77C063-7DE4-429B-A361-958B359E4E96}" srcOrd="0" destOrd="0" presId="urn:microsoft.com/office/officeart/2016/7/layout/RepeatingBendingProcessNew"/>
    <dgm:cxn modelId="{1F977217-FEA7-4B5A-8D69-0EC9E9FE3132}" type="presParOf" srcId="{73A955F8-5FB7-40FA-94AA-184E723B698D}" destId="{9044A09B-0D74-4FC1-B4E7-CC7CC9DEACCF}" srcOrd="12" destOrd="0" presId="urn:microsoft.com/office/officeart/2016/7/layout/RepeatingBendingProcessNew"/>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F6461-B8A9-48E3-B1F9-909304E250FC}">
      <dsp:nvSpPr>
        <dsp:cNvPr id="0" name=""/>
        <dsp:cNvSpPr/>
      </dsp:nvSpPr>
      <dsp:spPr>
        <a:xfrm>
          <a:off x="0" y="1862"/>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B63E4B9-C4DD-4AF8-9741-59C68BE4A154}">
      <dsp:nvSpPr>
        <dsp:cNvPr id="0" name=""/>
        <dsp:cNvSpPr/>
      </dsp:nvSpPr>
      <dsp:spPr>
        <a:xfrm>
          <a:off x="0" y="1862"/>
          <a:ext cx="7878998" cy="1218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ts val="500"/>
            </a:spcAft>
            <a:buNone/>
          </a:pPr>
          <a:r>
            <a:rPr lang="de-DE" sz="1800" kern="1200" dirty="0">
              <a:solidFill>
                <a:srgbClr val="00B050"/>
              </a:solidFill>
            </a:rPr>
            <a:t>Wahl des Vorstandes:</a:t>
          </a:r>
        </a:p>
        <a:p>
          <a:pPr marL="0" lvl="0" indent="0" algn="l" defTabSz="800100">
            <a:lnSpc>
              <a:spcPct val="90000"/>
            </a:lnSpc>
            <a:spcBef>
              <a:spcPct val="0"/>
            </a:spcBef>
            <a:spcAft>
              <a:spcPts val="500"/>
            </a:spcAft>
            <a:buNone/>
          </a:pPr>
          <a:endParaRPr lang="de-DE" sz="1800" kern="1200" dirty="0">
            <a:solidFill>
              <a:srgbClr val="00B050"/>
            </a:solidFill>
          </a:endParaRPr>
        </a:p>
        <a:p>
          <a:pPr marL="0" lvl="0" indent="0" algn="l" defTabSz="800100">
            <a:lnSpc>
              <a:spcPct val="90000"/>
            </a:lnSpc>
            <a:spcBef>
              <a:spcPct val="0"/>
            </a:spcBef>
            <a:spcAft>
              <a:spcPct val="35000"/>
            </a:spcAft>
            <a:buNone/>
          </a:pPr>
          <a:r>
            <a:rPr lang="de-DE" sz="1800" kern="1200" dirty="0">
              <a:solidFill>
                <a:srgbClr val="000099"/>
              </a:solidFill>
            </a:rPr>
            <a:t>Vorstandsmitglieder werden von den Verbandsausschussmitgliedern ihrer Stimmgruppe gewählt.</a:t>
          </a:r>
          <a:endParaRPr lang="en-US" sz="1800" kern="1200" dirty="0">
            <a:solidFill>
              <a:srgbClr val="000099"/>
            </a:solidFill>
          </a:endParaRPr>
        </a:p>
      </dsp:txBody>
      <dsp:txXfrm>
        <a:off x="0" y="1862"/>
        <a:ext cx="7878998" cy="1218744"/>
      </dsp:txXfrm>
    </dsp:sp>
    <dsp:sp modelId="{4C7FEEFD-D1CC-4E39-8BBA-2BAC45247AF7}">
      <dsp:nvSpPr>
        <dsp:cNvPr id="0" name=""/>
        <dsp:cNvSpPr/>
      </dsp:nvSpPr>
      <dsp:spPr>
        <a:xfrm>
          <a:off x="0" y="1220607"/>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DE3CF81-E87B-4CFC-B65C-78898412D6D1}">
      <dsp:nvSpPr>
        <dsp:cNvPr id="0" name=""/>
        <dsp:cNvSpPr/>
      </dsp:nvSpPr>
      <dsp:spPr>
        <a:xfrm>
          <a:off x="0" y="1363738"/>
          <a:ext cx="7878998" cy="19033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kern="1200" dirty="0">
              <a:solidFill>
                <a:srgbClr val="000099"/>
              </a:solidFill>
            </a:rPr>
            <a:t>Für die Verbandsausschussmitglieder der jeweiligen Stimmgruppe wählbar ist jedes geschäftsfähige Mitglied ihrer Stimmgruppe, das sich bis 4 Wochen vor dem Wahltermin schriftlich oder in Textform beim Verband als Wahlkandidat benannt hat. Natürliche Personen sind nur wählbar, wenn sie zum Zeitpunkt der Wahl das 70. Lebensjahr noch nicht vollendet haben. Die Mitgliedschaft im Verbandsausschuss schließt die Wählbarkeit zum Vorstandsmitglied aus. </a:t>
          </a:r>
          <a:endParaRPr lang="en-US" sz="1800" kern="1200" dirty="0">
            <a:solidFill>
              <a:srgbClr val="000099"/>
            </a:solidFill>
          </a:endParaRPr>
        </a:p>
      </dsp:txBody>
      <dsp:txXfrm>
        <a:off x="0" y="1363738"/>
        <a:ext cx="7878998" cy="1903349"/>
      </dsp:txXfrm>
    </dsp:sp>
    <dsp:sp modelId="{298D9801-E819-484D-9C7B-B2589317FB0B}">
      <dsp:nvSpPr>
        <dsp:cNvPr id="0" name=""/>
        <dsp:cNvSpPr/>
      </dsp:nvSpPr>
      <dsp:spPr>
        <a:xfrm>
          <a:off x="0" y="3123956"/>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2738E34-A6CA-40BC-AFCA-1F372D5D5ED2}">
      <dsp:nvSpPr>
        <dsp:cNvPr id="0" name=""/>
        <dsp:cNvSpPr/>
      </dsp:nvSpPr>
      <dsp:spPr>
        <a:xfrm>
          <a:off x="0" y="3123956"/>
          <a:ext cx="7886700" cy="721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kern="1200" dirty="0">
              <a:solidFill>
                <a:srgbClr val="000099"/>
              </a:solidFill>
            </a:rPr>
            <a:t>Zeitpunkt der Wahl wird vom Wahlvorsteher bestimmt. </a:t>
          </a:r>
          <a:endParaRPr lang="en-US" sz="1800" kern="1200" dirty="0">
            <a:solidFill>
              <a:srgbClr val="000099"/>
            </a:solidFill>
          </a:endParaRPr>
        </a:p>
      </dsp:txBody>
      <dsp:txXfrm>
        <a:off x="0" y="3123956"/>
        <a:ext cx="7886700" cy="721856"/>
      </dsp:txXfrm>
    </dsp:sp>
    <dsp:sp modelId="{6B96DB3E-694D-4BF7-9E7A-161017269994}">
      <dsp:nvSpPr>
        <dsp:cNvPr id="0" name=""/>
        <dsp:cNvSpPr/>
      </dsp:nvSpPr>
      <dsp:spPr>
        <a:xfrm>
          <a:off x="0" y="3845812"/>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E19FEF7-EE62-4631-9A1B-9E14F7DB5808}">
      <dsp:nvSpPr>
        <dsp:cNvPr id="0" name=""/>
        <dsp:cNvSpPr/>
      </dsp:nvSpPr>
      <dsp:spPr>
        <a:xfrm>
          <a:off x="0" y="3845812"/>
          <a:ext cx="7886700" cy="683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kern="1200" dirty="0">
              <a:solidFill>
                <a:srgbClr val="000099"/>
              </a:solidFill>
            </a:rPr>
            <a:t>Wahlvorsteher ist der noch amtierende Vorstandsvorsitzende/ Stellvertretende Vorstandsvorsitzende. </a:t>
          </a:r>
          <a:endParaRPr lang="en-US" sz="1800" kern="1200" dirty="0">
            <a:solidFill>
              <a:srgbClr val="000099"/>
            </a:solidFill>
          </a:endParaRPr>
        </a:p>
      </dsp:txBody>
      <dsp:txXfrm>
        <a:off x="0" y="3845812"/>
        <a:ext cx="7886700" cy="683938"/>
      </dsp:txXfrm>
    </dsp:sp>
    <dsp:sp modelId="{A26445A8-57E5-4A34-B08B-04A4C4C4634D}">
      <dsp:nvSpPr>
        <dsp:cNvPr id="0" name=""/>
        <dsp:cNvSpPr/>
      </dsp:nvSpPr>
      <dsp:spPr>
        <a:xfrm>
          <a:off x="0" y="4529750"/>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18E015E-1713-4E44-A4F7-66FFB682EC8E}">
      <dsp:nvSpPr>
        <dsp:cNvPr id="0" name=""/>
        <dsp:cNvSpPr/>
      </dsp:nvSpPr>
      <dsp:spPr>
        <a:xfrm>
          <a:off x="0" y="4529750"/>
          <a:ext cx="7886700" cy="854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dirty="0">
              <a:solidFill>
                <a:srgbClr val="000099"/>
              </a:solidFill>
            </a:rPr>
            <a:t>Sitze ihrer Stimmgruppe entfallen auf die Gewählten der Stimmgruppe in der Reihenfolge der meisten auf sie vereinigten Stimmen. Bei Stimmengleichheit entscheidet das vom Wahlvorsteher zu ziehende Los. </a:t>
          </a:r>
          <a:endParaRPr lang="en-US" sz="1800" kern="1200" dirty="0">
            <a:solidFill>
              <a:srgbClr val="000099"/>
            </a:solidFill>
          </a:endParaRPr>
        </a:p>
      </dsp:txBody>
      <dsp:txXfrm>
        <a:off x="0" y="4529750"/>
        <a:ext cx="7886700" cy="8547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F6461-B8A9-48E3-B1F9-909304E250FC}">
      <dsp:nvSpPr>
        <dsp:cNvPr id="0" name=""/>
        <dsp:cNvSpPr/>
      </dsp:nvSpPr>
      <dsp:spPr>
        <a:xfrm>
          <a:off x="0" y="2201"/>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B63E4B9-C4DD-4AF8-9741-59C68BE4A154}">
      <dsp:nvSpPr>
        <dsp:cNvPr id="0" name=""/>
        <dsp:cNvSpPr/>
      </dsp:nvSpPr>
      <dsp:spPr>
        <a:xfrm>
          <a:off x="0" y="2201"/>
          <a:ext cx="7886700" cy="1609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ts val="500"/>
            </a:spcAft>
            <a:buNone/>
          </a:pPr>
          <a:r>
            <a:rPr lang="de-DE" sz="1800" kern="1200" dirty="0">
              <a:solidFill>
                <a:srgbClr val="00B050"/>
              </a:solidFill>
            </a:rPr>
            <a:t>Wahl des Vorstandsvorsitzenden und des Stellvertretenden Vorstandsvorsitzende:</a:t>
          </a:r>
        </a:p>
        <a:p>
          <a:pPr marL="0" lvl="0" indent="0" algn="l" defTabSz="800100">
            <a:lnSpc>
              <a:spcPct val="90000"/>
            </a:lnSpc>
            <a:spcBef>
              <a:spcPct val="0"/>
            </a:spcBef>
            <a:spcAft>
              <a:spcPts val="500"/>
            </a:spcAft>
            <a:buNone/>
          </a:pPr>
          <a:endParaRPr lang="de-DE" sz="1800" kern="1200" dirty="0">
            <a:solidFill>
              <a:srgbClr val="00B050"/>
            </a:solidFill>
          </a:endParaRPr>
        </a:p>
        <a:p>
          <a:pPr marL="0" lvl="0" indent="0" algn="l" defTabSz="800100">
            <a:lnSpc>
              <a:spcPct val="90000"/>
            </a:lnSpc>
            <a:spcBef>
              <a:spcPct val="0"/>
            </a:spcBef>
            <a:spcAft>
              <a:spcPct val="35000"/>
            </a:spcAft>
            <a:buNone/>
          </a:pPr>
          <a:r>
            <a:rPr lang="de-DE" sz="1800" kern="1200" dirty="0">
              <a:solidFill>
                <a:srgbClr val="000099"/>
              </a:solidFill>
            </a:rPr>
            <a:t>Der Vorstandsvorsitzende und der Stellvertretende Vorstandsvorsitzende werden von den Verbandsausschussmitglieder in zwei getrennten Wahlgängen gewählt. </a:t>
          </a:r>
          <a:endParaRPr lang="en-US" sz="1800" kern="1200" dirty="0">
            <a:solidFill>
              <a:srgbClr val="000099"/>
            </a:solidFill>
          </a:endParaRPr>
        </a:p>
      </dsp:txBody>
      <dsp:txXfrm>
        <a:off x="0" y="2201"/>
        <a:ext cx="7886700" cy="1609585"/>
      </dsp:txXfrm>
    </dsp:sp>
    <dsp:sp modelId="{4C7FEEFD-D1CC-4E39-8BBA-2BAC45247AF7}">
      <dsp:nvSpPr>
        <dsp:cNvPr id="0" name=""/>
        <dsp:cNvSpPr/>
      </dsp:nvSpPr>
      <dsp:spPr>
        <a:xfrm>
          <a:off x="0" y="1611787"/>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DE3CF81-E87B-4CFC-B65C-78898412D6D1}">
      <dsp:nvSpPr>
        <dsp:cNvPr id="0" name=""/>
        <dsp:cNvSpPr/>
      </dsp:nvSpPr>
      <dsp:spPr>
        <a:xfrm>
          <a:off x="0" y="1616460"/>
          <a:ext cx="7886700" cy="1475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kern="1200" dirty="0">
              <a:solidFill>
                <a:srgbClr val="000099"/>
              </a:solidFill>
            </a:rPr>
            <a:t>Sie gehören unterschiedlichen Stimmgruppen an. Für die Verbandsausschussmitglieder wählbar ist jedes gewählte Vorstandsmitglied, </a:t>
          </a:r>
          <a:r>
            <a:rPr lang="de-DE" sz="1800" kern="1200" dirty="0">
              <a:solidFill>
                <a:srgbClr val="000099"/>
              </a:solidFill>
              <a:highlight>
                <a:srgbClr val="FFFF00"/>
              </a:highlight>
            </a:rPr>
            <a:t>das sich bei der Benennung als Wahlkandidat gleichzeitig für die Wahl zum Vorstandsvorsitzenden bzw. Stellvertretenden Vorstandsvorsitzenden benannt hat</a:t>
          </a:r>
          <a:r>
            <a:rPr lang="de-DE" sz="1800" kern="1200" dirty="0">
              <a:solidFill>
                <a:srgbClr val="000099"/>
              </a:solidFill>
            </a:rPr>
            <a:t>, auch wenn es die Wahl zum Vorstand noch nicht angenommen hat.  </a:t>
          </a:r>
          <a:endParaRPr lang="en-US" sz="1800" kern="1200" dirty="0">
            <a:solidFill>
              <a:srgbClr val="000099"/>
            </a:solidFill>
          </a:endParaRPr>
        </a:p>
      </dsp:txBody>
      <dsp:txXfrm>
        <a:off x="0" y="1616460"/>
        <a:ext cx="7886700" cy="1475584"/>
      </dsp:txXfrm>
    </dsp:sp>
    <dsp:sp modelId="{6B96DB3E-694D-4BF7-9E7A-161017269994}">
      <dsp:nvSpPr>
        <dsp:cNvPr id="0" name=""/>
        <dsp:cNvSpPr/>
      </dsp:nvSpPr>
      <dsp:spPr>
        <a:xfrm>
          <a:off x="0" y="3087372"/>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E19FEF7-EE62-4631-9A1B-9E14F7DB5808}">
      <dsp:nvSpPr>
        <dsp:cNvPr id="0" name=""/>
        <dsp:cNvSpPr/>
      </dsp:nvSpPr>
      <dsp:spPr>
        <a:xfrm>
          <a:off x="0" y="3238184"/>
          <a:ext cx="7886700" cy="10256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kern="1200" dirty="0">
              <a:solidFill>
                <a:srgbClr val="000099"/>
              </a:solidFill>
            </a:rPr>
            <a:t>Wahlvorsteher ist der noch amtierende Vorstandsvorsitzende/ Stellvertretende Vorstandsvorsitzende. </a:t>
          </a:r>
          <a:endParaRPr lang="en-US" sz="1800" kern="1200" dirty="0">
            <a:solidFill>
              <a:srgbClr val="000099"/>
            </a:solidFill>
          </a:endParaRPr>
        </a:p>
      </dsp:txBody>
      <dsp:txXfrm>
        <a:off x="0" y="3238184"/>
        <a:ext cx="7886700" cy="1025678"/>
      </dsp:txXfrm>
    </dsp:sp>
    <dsp:sp modelId="{BA7204D5-AA6E-4C04-A39A-F74B4003F1AE}">
      <dsp:nvSpPr>
        <dsp:cNvPr id="0" name=""/>
        <dsp:cNvSpPr/>
      </dsp:nvSpPr>
      <dsp:spPr>
        <a:xfrm>
          <a:off x="0" y="4113050"/>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167987D-1274-4341-A884-21B69063E08C}">
      <dsp:nvSpPr>
        <dsp:cNvPr id="0" name=""/>
        <dsp:cNvSpPr/>
      </dsp:nvSpPr>
      <dsp:spPr>
        <a:xfrm>
          <a:off x="0" y="4113050"/>
          <a:ext cx="7886700" cy="1335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kern="1200" dirty="0">
              <a:solidFill>
                <a:srgbClr val="000099"/>
              </a:solidFill>
            </a:rPr>
            <a:t>Gewählt ist, wer jeweils die meisten Stimmen auf sich vereinigt. Bei Stimmengleichheit entscheidet zwischen den Wahlkandidaten, die im ersten Wahlgang die meisten Stimmen vereinigen konnten, eine Stichwahl; bei erneuter Stimmengleichheit vom Wahlvorsteher zu ziehendes Los. </a:t>
          </a:r>
          <a:endParaRPr lang="en-US" sz="1800" kern="1200" dirty="0">
            <a:solidFill>
              <a:srgbClr val="000099"/>
            </a:solidFill>
          </a:endParaRPr>
        </a:p>
      </dsp:txBody>
      <dsp:txXfrm>
        <a:off x="0" y="4113050"/>
        <a:ext cx="7886700" cy="13353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39EBC6-BA0D-4C07-8244-DE4245649395}">
      <dsp:nvSpPr>
        <dsp:cNvPr id="0" name=""/>
        <dsp:cNvSpPr/>
      </dsp:nvSpPr>
      <dsp:spPr>
        <a:xfrm>
          <a:off x="0" y="657"/>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65E41A3-99E2-4ED1-833B-108954121837}">
      <dsp:nvSpPr>
        <dsp:cNvPr id="0" name=""/>
        <dsp:cNvSpPr/>
      </dsp:nvSpPr>
      <dsp:spPr>
        <a:xfrm>
          <a:off x="0" y="657"/>
          <a:ext cx="7886700" cy="1077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dirty="0">
              <a:solidFill>
                <a:srgbClr val="000099"/>
              </a:solidFill>
            </a:rPr>
            <a:t>Liste der benannten Wahlkandidaten wird 4 Wochen vor dem Wahltermin in den Geschäftsräumen des Verbandes ausgelegt. </a:t>
          </a:r>
          <a:endParaRPr lang="en-US" sz="1800" kern="1200" dirty="0">
            <a:solidFill>
              <a:srgbClr val="000099"/>
            </a:solidFill>
          </a:endParaRPr>
        </a:p>
      </dsp:txBody>
      <dsp:txXfrm>
        <a:off x="0" y="657"/>
        <a:ext cx="7886700" cy="1077014"/>
      </dsp:txXfrm>
    </dsp:sp>
    <dsp:sp modelId="{C4594221-24D0-4493-A1BD-D4E59134B11D}">
      <dsp:nvSpPr>
        <dsp:cNvPr id="0" name=""/>
        <dsp:cNvSpPr/>
      </dsp:nvSpPr>
      <dsp:spPr>
        <a:xfrm>
          <a:off x="0" y="1077671"/>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F5BDF4D-9DC6-4689-9648-B0A68DAF6020}">
      <dsp:nvSpPr>
        <dsp:cNvPr id="0" name=""/>
        <dsp:cNvSpPr/>
      </dsp:nvSpPr>
      <dsp:spPr>
        <a:xfrm>
          <a:off x="0" y="1077671"/>
          <a:ext cx="7886700" cy="1077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dirty="0">
              <a:solidFill>
                <a:srgbClr val="000099"/>
              </a:solidFill>
            </a:rPr>
            <a:t>Einwendungen müssen spätestens 14 Tage vor dem Wahltermin schriftlich oder in Textform angemeldet sein. Über Einwendungen entscheidet der Wahlvorsteher. Verspätete Einwendungen werden nicht berücksichtigt.</a:t>
          </a:r>
          <a:endParaRPr lang="en-US" sz="1800" kern="1200" dirty="0">
            <a:solidFill>
              <a:srgbClr val="000099"/>
            </a:solidFill>
          </a:endParaRPr>
        </a:p>
      </dsp:txBody>
      <dsp:txXfrm>
        <a:off x="0" y="1077671"/>
        <a:ext cx="7886700" cy="1077014"/>
      </dsp:txXfrm>
    </dsp:sp>
    <dsp:sp modelId="{41391AC1-8D02-41D3-B622-8495A008D9D6}">
      <dsp:nvSpPr>
        <dsp:cNvPr id="0" name=""/>
        <dsp:cNvSpPr/>
      </dsp:nvSpPr>
      <dsp:spPr>
        <a:xfrm>
          <a:off x="0" y="2154686"/>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9A08BD0-7B45-4E0E-B114-39CC8BA2CB77}">
      <dsp:nvSpPr>
        <dsp:cNvPr id="0" name=""/>
        <dsp:cNvSpPr/>
      </dsp:nvSpPr>
      <dsp:spPr>
        <a:xfrm>
          <a:off x="0" y="2154686"/>
          <a:ext cx="7886700" cy="1077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dirty="0">
              <a:solidFill>
                <a:srgbClr val="000099"/>
              </a:solidFill>
            </a:rPr>
            <a:t>Wahlvorsteher lädt Verbandsausschussmitglieder und Wahlkandidaten zum Wahltermin zu einer Verbandsausschusssitzung. </a:t>
          </a:r>
          <a:endParaRPr lang="en-US" sz="1800" kern="1200" dirty="0">
            <a:solidFill>
              <a:srgbClr val="000099"/>
            </a:solidFill>
          </a:endParaRPr>
        </a:p>
      </dsp:txBody>
      <dsp:txXfrm>
        <a:off x="0" y="2154686"/>
        <a:ext cx="7886700" cy="1077014"/>
      </dsp:txXfrm>
    </dsp:sp>
    <dsp:sp modelId="{AD527FCC-04AD-4623-9BD9-26E4C0FB8D91}">
      <dsp:nvSpPr>
        <dsp:cNvPr id="0" name=""/>
        <dsp:cNvSpPr/>
      </dsp:nvSpPr>
      <dsp:spPr>
        <a:xfrm>
          <a:off x="0" y="3231700"/>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2BF91E0-0CC1-43E3-8372-C376BDA11F91}">
      <dsp:nvSpPr>
        <dsp:cNvPr id="0" name=""/>
        <dsp:cNvSpPr/>
      </dsp:nvSpPr>
      <dsp:spPr>
        <a:xfrm>
          <a:off x="0" y="3231700"/>
          <a:ext cx="7886700" cy="1077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dirty="0">
              <a:solidFill>
                <a:srgbClr val="000099"/>
              </a:solidFill>
            </a:rPr>
            <a:t>Gewählt wird im Rahmen der Verbandsausschusssitzung durch Handzeichen; sonst in geheimer Wahl durch Stimmzettelabgabe. </a:t>
          </a:r>
          <a:endParaRPr lang="en-US" sz="1800" kern="1200" dirty="0">
            <a:solidFill>
              <a:srgbClr val="000099"/>
            </a:solidFill>
          </a:endParaRPr>
        </a:p>
      </dsp:txBody>
      <dsp:txXfrm>
        <a:off x="0" y="3231700"/>
        <a:ext cx="7886700" cy="1077014"/>
      </dsp:txXfrm>
    </dsp:sp>
    <dsp:sp modelId="{9EF71BC6-66CE-444C-800C-4CDFC6F390B6}">
      <dsp:nvSpPr>
        <dsp:cNvPr id="0" name=""/>
        <dsp:cNvSpPr/>
      </dsp:nvSpPr>
      <dsp:spPr>
        <a:xfrm>
          <a:off x="0" y="4308715"/>
          <a:ext cx="7886700"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7707F6B-2206-45A3-9450-83B15C0A5D45}">
      <dsp:nvSpPr>
        <dsp:cNvPr id="0" name=""/>
        <dsp:cNvSpPr/>
      </dsp:nvSpPr>
      <dsp:spPr>
        <a:xfrm>
          <a:off x="0" y="4308715"/>
          <a:ext cx="7886700" cy="1077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kern="1200" dirty="0">
              <a:solidFill>
                <a:srgbClr val="000099"/>
              </a:solidFill>
            </a:rPr>
            <a:t>Bekanntmachung des Wahltermins erfolgt 12 Wochen vor dem Wahltermin.</a:t>
          </a:r>
          <a:endParaRPr lang="en-US" sz="1800" kern="1200" dirty="0">
            <a:solidFill>
              <a:srgbClr val="000099"/>
            </a:solidFill>
          </a:endParaRPr>
        </a:p>
      </dsp:txBody>
      <dsp:txXfrm>
        <a:off x="0" y="4308715"/>
        <a:ext cx="7886700" cy="10770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E70678-3D8E-4B62-8575-E255D08A2F34}">
      <dsp:nvSpPr>
        <dsp:cNvPr id="0" name=""/>
        <dsp:cNvSpPr/>
      </dsp:nvSpPr>
      <dsp:spPr>
        <a:xfrm>
          <a:off x="0" y="2828"/>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B18487E3-9E44-4D8E-B85A-5330AAB6F028}">
      <dsp:nvSpPr>
        <dsp:cNvPr id="0" name=""/>
        <dsp:cNvSpPr/>
      </dsp:nvSpPr>
      <dsp:spPr>
        <a:xfrm>
          <a:off x="0" y="2828"/>
          <a:ext cx="7886700" cy="953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dirty="0">
              <a:solidFill>
                <a:srgbClr val="000099"/>
              </a:solidFill>
            </a:rPr>
            <a:t>Über das Wahlergebnis erstellt der Wahlvorsteher in der Ausschusssitzung eine Niederschrift.  </a:t>
          </a:r>
          <a:endParaRPr lang="en-US" sz="1800" kern="1200" dirty="0">
            <a:solidFill>
              <a:srgbClr val="000099"/>
            </a:solidFill>
          </a:endParaRPr>
        </a:p>
      </dsp:txBody>
      <dsp:txXfrm>
        <a:off x="0" y="2828"/>
        <a:ext cx="7886700" cy="953243"/>
      </dsp:txXfrm>
    </dsp:sp>
    <dsp:sp modelId="{0A614696-6139-46C2-ADAB-15F786B3509A}">
      <dsp:nvSpPr>
        <dsp:cNvPr id="0" name=""/>
        <dsp:cNvSpPr/>
      </dsp:nvSpPr>
      <dsp:spPr>
        <a:xfrm>
          <a:off x="0" y="956072"/>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E4FFDDF-BCF2-4DA8-A8BE-7460260BCC4E}">
      <dsp:nvSpPr>
        <dsp:cNvPr id="0" name=""/>
        <dsp:cNvSpPr/>
      </dsp:nvSpPr>
      <dsp:spPr>
        <a:xfrm>
          <a:off x="0" y="956072"/>
          <a:ext cx="7886700" cy="953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a:solidFill>
                <a:srgbClr val="000099"/>
              </a:solidFill>
            </a:rPr>
            <a:t>Anwesende Gewählte erklären in der Ausschusssitzung, ob sie die Wahl annehmen. </a:t>
          </a:r>
          <a:endParaRPr lang="en-US" sz="1800" kern="1200">
            <a:solidFill>
              <a:srgbClr val="000099"/>
            </a:solidFill>
          </a:endParaRPr>
        </a:p>
      </dsp:txBody>
      <dsp:txXfrm>
        <a:off x="0" y="956072"/>
        <a:ext cx="7886700" cy="953243"/>
      </dsp:txXfrm>
    </dsp:sp>
    <dsp:sp modelId="{59C5DF02-4B88-4B48-8D99-0B1ADCA55B5A}">
      <dsp:nvSpPr>
        <dsp:cNvPr id="0" name=""/>
        <dsp:cNvSpPr/>
      </dsp:nvSpPr>
      <dsp:spPr>
        <a:xfrm>
          <a:off x="0" y="1909316"/>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A0624E6B-281D-459F-AECC-75D8D5643897}">
      <dsp:nvSpPr>
        <dsp:cNvPr id="0" name=""/>
        <dsp:cNvSpPr/>
      </dsp:nvSpPr>
      <dsp:spPr>
        <a:xfrm>
          <a:off x="0" y="1909316"/>
          <a:ext cx="7878998" cy="1566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dirty="0">
              <a:solidFill>
                <a:srgbClr val="000099"/>
              </a:solidFill>
            </a:rPr>
            <a:t>Nicht anwesende Gewählte werden vom Wahlvorsteher innerhalb von 2 Wochen nach Erstellung der Niederschrift schriftlich über ihre Wahl informiert. Diese Gewählten erklären innerhalb von 2 Wochen nach Eingang der Mitteilung schriftlich gegenüber dem Wahlvorsteher, ob sie ihre Wahl annehmen. Nicht fristgerechte Annahmeerklärung kommt der Nichtannahme der Wahl gleich. </a:t>
          </a:r>
          <a:endParaRPr lang="en-US" sz="1800" kern="1200" dirty="0">
            <a:solidFill>
              <a:srgbClr val="000099"/>
            </a:solidFill>
          </a:endParaRPr>
        </a:p>
      </dsp:txBody>
      <dsp:txXfrm>
        <a:off x="0" y="1909316"/>
        <a:ext cx="7878998" cy="1566865"/>
      </dsp:txXfrm>
    </dsp:sp>
    <dsp:sp modelId="{AD763F20-F043-4FE5-A58D-6DD55B74004F}">
      <dsp:nvSpPr>
        <dsp:cNvPr id="0" name=""/>
        <dsp:cNvSpPr/>
      </dsp:nvSpPr>
      <dsp:spPr>
        <a:xfrm>
          <a:off x="0" y="3476182"/>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55F95EF-592E-4029-AE44-1970E582DA9D}">
      <dsp:nvSpPr>
        <dsp:cNvPr id="0" name=""/>
        <dsp:cNvSpPr/>
      </dsp:nvSpPr>
      <dsp:spPr>
        <a:xfrm>
          <a:off x="0" y="3476182"/>
          <a:ext cx="7886700" cy="953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dirty="0">
              <a:solidFill>
                <a:srgbClr val="000099"/>
              </a:solidFill>
            </a:rPr>
            <a:t>Das Wahlergebnis ist innerhalb von 4 Wochen nach Ablauf der Fristen öffentlich bekanntzumachen und der Aufsichtsbehörde anzuzeigen.</a:t>
          </a:r>
          <a:endParaRPr lang="en-US" sz="1800" kern="1200" dirty="0">
            <a:solidFill>
              <a:srgbClr val="000099"/>
            </a:solidFill>
          </a:endParaRPr>
        </a:p>
      </dsp:txBody>
      <dsp:txXfrm>
        <a:off x="0" y="3476182"/>
        <a:ext cx="7886700" cy="953243"/>
      </dsp:txXfrm>
    </dsp:sp>
    <dsp:sp modelId="{5029E90D-11D0-4280-861E-C41F082F30CD}">
      <dsp:nvSpPr>
        <dsp:cNvPr id="0" name=""/>
        <dsp:cNvSpPr/>
      </dsp:nvSpPr>
      <dsp:spPr>
        <a:xfrm>
          <a:off x="0" y="4429426"/>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465A5E0-79A9-456F-B21A-F25BE8607949}">
      <dsp:nvSpPr>
        <dsp:cNvPr id="0" name=""/>
        <dsp:cNvSpPr/>
      </dsp:nvSpPr>
      <dsp:spPr>
        <a:xfrm>
          <a:off x="0" y="4429426"/>
          <a:ext cx="7886700" cy="953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de-DE" sz="1800" b="0" kern="1200">
              <a:solidFill>
                <a:srgbClr val="000099"/>
              </a:solidFill>
            </a:rPr>
            <a:t>Die neu gewählten Vorstandsmitglieder treten innerhalb von 8 Wochen nach Bekanntgabe des Wahlergebnisses zu einer konstituierenden Vorstandssitzung zusammen. </a:t>
          </a:r>
          <a:endParaRPr lang="en-US" sz="1800" kern="1200">
            <a:solidFill>
              <a:srgbClr val="000099"/>
            </a:solidFill>
          </a:endParaRPr>
        </a:p>
      </dsp:txBody>
      <dsp:txXfrm>
        <a:off x="0" y="4429426"/>
        <a:ext cx="7886700" cy="9532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8BA477-0A28-4E7F-9403-2D334F2C7323}">
      <dsp:nvSpPr>
        <dsp:cNvPr id="0" name=""/>
        <dsp:cNvSpPr/>
      </dsp:nvSpPr>
      <dsp:spPr>
        <a:xfrm>
          <a:off x="2281766" y="759878"/>
          <a:ext cx="492345" cy="91440"/>
        </a:xfrm>
        <a:custGeom>
          <a:avLst/>
          <a:gdLst/>
          <a:ahLst/>
          <a:cxnLst/>
          <a:rect l="0" t="0" r="0" b="0"/>
          <a:pathLst>
            <a:path>
              <a:moveTo>
                <a:pt x="0" y="45720"/>
              </a:moveTo>
              <a:lnTo>
                <a:pt x="492345"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99"/>
            </a:solidFill>
          </a:endParaRPr>
        </a:p>
      </dsp:txBody>
      <dsp:txXfrm>
        <a:off x="2514865" y="802981"/>
        <a:ext cx="26147" cy="5234"/>
      </dsp:txXfrm>
    </dsp:sp>
    <dsp:sp modelId="{98DE4E0B-C753-4F93-99C7-6EE642BC54FF}">
      <dsp:nvSpPr>
        <dsp:cNvPr id="0" name=""/>
        <dsp:cNvSpPr/>
      </dsp:nvSpPr>
      <dsp:spPr>
        <a:xfrm>
          <a:off x="9890" y="123495"/>
          <a:ext cx="2273675" cy="1364205"/>
        </a:xfrm>
        <a:prstGeom prst="rect">
          <a:avLst/>
        </a:prstGeom>
        <a:solidFill>
          <a:schemeClr val="bg1">
            <a:lumMod val="8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99"/>
              </a:solidFill>
            </a:rPr>
            <a:t>Die Wahl hat in folgenden Schritten zu erfolgen:</a:t>
          </a:r>
          <a:endParaRPr lang="en-US" sz="1400" kern="1200" dirty="0">
            <a:solidFill>
              <a:srgbClr val="000099"/>
            </a:solidFill>
          </a:endParaRPr>
        </a:p>
      </dsp:txBody>
      <dsp:txXfrm>
        <a:off x="9890" y="123495"/>
        <a:ext cx="2273675" cy="1364205"/>
      </dsp:txXfrm>
    </dsp:sp>
    <dsp:sp modelId="{1DA0E28A-AEC5-4F61-BFF0-C639399F79BF}">
      <dsp:nvSpPr>
        <dsp:cNvPr id="0" name=""/>
        <dsp:cNvSpPr/>
      </dsp:nvSpPr>
      <dsp:spPr>
        <a:xfrm>
          <a:off x="5078387" y="759878"/>
          <a:ext cx="492345" cy="91440"/>
        </a:xfrm>
        <a:custGeom>
          <a:avLst/>
          <a:gdLst/>
          <a:ahLst/>
          <a:cxnLst/>
          <a:rect l="0" t="0" r="0" b="0"/>
          <a:pathLst>
            <a:path>
              <a:moveTo>
                <a:pt x="0" y="45720"/>
              </a:moveTo>
              <a:lnTo>
                <a:pt x="492345"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99"/>
            </a:solidFill>
          </a:endParaRPr>
        </a:p>
      </dsp:txBody>
      <dsp:txXfrm>
        <a:off x="5311486" y="802981"/>
        <a:ext cx="26147" cy="5234"/>
      </dsp:txXfrm>
    </dsp:sp>
    <dsp:sp modelId="{5C0C8AEA-FAB9-4240-B63B-2697FFED916D}">
      <dsp:nvSpPr>
        <dsp:cNvPr id="0" name=""/>
        <dsp:cNvSpPr/>
      </dsp:nvSpPr>
      <dsp:spPr>
        <a:xfrm>
          <a:off x="2806512" y="123495"/>
          <a:ext cx="2273675" cy="1364205"/>
        </a:xfrm>
        <a:prstGeom prst="rect">
          <a:avLst/>
        </a:prstGeom>
        <a:solidFill>
          <a:schemeClr val="bg1">
            <a:lumMod val="8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99"/>
              </a:solidFill>
            </a:rPr>
            <a:t>Sammlung der Wahlvorschläge für Vorstandsmitglieder und deren Vertreter für jede Mitgliedergruppe getrennt</a:t>
          </a:r>
          <a:endParaRPr lang="en-US" sz="1400" kern="1200" dirty="0">
            <a:solidFill>
              <a:srgbClr val="000099"/>
            </a:solidFill>
          </a:endParaRPr>
        </a:p>
      </dsp:txBody>
      <dsp:txXfrm>
        <a:off x="2806512" y="123495"/>
        <a:ext cx="2273675" cy="1364205"/>
      </dsp:txXfrm>
    </dsp:sp>
    <dsp:sp modelId="{AC15A31A-08D6-4640-AAEC-1CC122E17804}">
      <dsp:nvSpPr>
        <dsp:cNvPr id="0" name=""/>
        <dsp:cNvSpPr/>
      </dsp:nvSpPr>
      <dsp:spPr>
        <a:xfrm>
          <a:off x="1146728" y="1485901"/>
          <a:ext cx="5593242" cy="492345"/>
        </a:xfrm>
        <a:custGeom>
          <a:avLst/>
          <a:gdLst/>
          <a:ahLst/>
          <a:cxnLst/>
          <a:rect l="0" t="0" r="0" b="0"/>
          <a:pathLst>
            <a:path>
              <a:moveTo>
                <a:pt x="5593242" y="0"/>
              </a:moveTo>
              <a:lnTo>
                <a:pt x="5593242" y="263272"/>
              </a:lnTo>
              <a:lnTo>
                <a:pt x="0" y="263272"/>
              </a:lnTo>
              <a:lnTo>
                <a:pt x="0" y="492345"/>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99"/>
            </a:solidFill>
          </a:endParaRPr>
        </a:p>
      </dsp:txBody>
      <dsp:txXfrm>
        <a:off x="3802909" y="1729456"/>
        <a:ext cx="280881" cy="5234"/>
      </dsp:txXfrm>
    </dsp:sp>
    <dsp:sp modelId="{F87DDF9F-0378-4A25-9A46-FBD58A94CD10}">
      <dsp:nvSpPr>
        <dsp:cNvPr id="0" name=""/>
        <dsp:cNvSpPr/>
      </dsp:nvSpPr>
      <dsp:spPr>
        <a:xfrm>
          <a:off x="5603133" y="123495"/>
          <a:ext cx="2273675" cy="1364205"/>
        </a:xfrm>
        <a:prstGeom prst="rect">
          <a:avLst/>
        </a:prstGeom>
        <a:solidFill>
          <a:schemeClr val="bg1">
            <a:lumMod val="8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99"/>
              </a:solidFill>
            </a:rPr>
            <a:t>Abstimmung in getrennten Wahlgängen je Mitgliedsgruppe für jeden Vorstandsposten und jeden Vertreterposten 	</a:t>
          </a:r>
          <a:endParaRPr lang="en-US" sz="1400" kern="1200" dirty="0">
            <a:solidFill>
              <a:srgbClr val="000099"/>
            </a:solidFill>
          </a:endParaRPr>
        </a:p>
      </dsp:txBody>
      <dsp:txXfrm>
        <a:off x="5603133" y="123495"/>
        <a:ext cx="2273675" cy="1364205"/>
      </dsp:txXfrm>
    </dsp:sp>
    <dsp:sp modelId="{44F5E2B4-96CC-4981-8FB7-8A4BF3D59756}">
      <dsp:nvSpPr>
        <dsp:cNvPr id="0" name=""/>
        <dsp:cNvSpPr/>
      </dsp:nvSpPr>
      <dsp:spPr>
        <a:xfrm>
          <a:off x="2281766" y="2647029"/>
          <a:ext cx="492345" cy="91440"/>
        </a:xfrm>
        <a:custGeom>
          <a:avLst/>
          <a:gdLst/>
          <a:ahLst/>
          <a:cxnLst/>
          <a:rect l="0" t="0" r="0" b="0"/>
          <a:pathLst>
            <a:path>
              <a:moveTo>
                <a:pt x="0" y="45720"/>
              </a:moveTo>
              <a:lnTo>
                <a:pt x="492345"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99"/>
            </a:solidFill>
          </a:endParaRPr>
        </a:p>
      </dsp:txBody>
      <dsp:txXfrm>
        <a:off x="2514865" y="2690132"/>
        <a:ext cx="26147" cy="5234"/>
      </dsp:txXfrm>
    </dsp:sp>
    <dsp:sp modelId="{0B98D1B0-3E0C-44DF-8F82-451E5FEEA325}">
      <dsp:nvSpPr>
        <dsp:cNvPr id="0" name=""/>
        <dsp:cNvSpPr/>
      </dsp:nvSpPr>
      <dsp:spPr>
        <a:xfrm>
          <a:off x="9890" y="2010646"/>
          <a:ext cx="2273675" cy="1364205"/>
        </a:xfrm>
        <a:prstGeom prst="rect">
          <a:avLst/>
        </a:prstGeom>
        <a:solidFill>
          <a:schemeClr val="bg1">
            <a:lumMod val="8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99"/>
              </a:solidFill>
            </a:rPr>
            <a:t>Gegebenenfalls: Niederlegung eines Amtes im Ausschuss</a:t>
          </a:r>
          <a:endParaRPr lang="en-US" sz="1400" kern="1200" dirty="0">
            <a:solidFill>
              <a:srgbClr val="000099"/>
            </a:solidFill>
          </a:endParaRPr>
        </a:p>
      </dsp:txBody>
      <dsp:txXfrm>
        <a:off x="9890" y="2010646"/>
        <a:ext cx="2273675" cy="1364205"/>
      </dsp:txXfrm>
    </dsp:sp>
    <dsp:sp modelId="{36AC0EE1-467F-409B-B8C2-B307EA076A49}">
      <dsp:nvSpPr>
        <dsp:cNvPr id="0" name=""/>
        <dsp:cNvSpPr/>
      </dsp:nvSpPr>
      <dsp:spPr>
        <a:xfrm>
          <a:off x="5078387" y="2647029"/>
          <a:ext cx="492345" cy="91440"/>
        </a:xfrm>
        <a:custGeom>
          <a:avLst/>
          <a:gdLst/>
          <a:ahLst/>
          <a:cxnLst/>
          <a:rect l="0" t="0" r="0" b="0"/>
          <a:pathLst>
            <a:path>
              <a:moveTo>
                <a:pt x="0" y="45720"/>
              </a:moveTo>
              <a:lnTo>
                <a:pt x="492345"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99"/>
            </a:solidFill>
          </a:endParaRPr>
        </a:p>
      </dsp:txBody>
      <dsp:txXfrm>
        <a:off x="5311486" y="2690132"/>
        <a:ext cx="26147" cy="5234"/>
      </dsp:txXfrm>
    </dsp:sp>
    <dsp:sp modelId="{1B5959E0-CCE4-456A-A2FD-F1BC89016B6A}">
      <dsp:nvSpPr>
        <dsp:cNvPr id="0" name=""/>
        <dsp:cNvSpPr/>
      </dsp:nvSpPr>
      <dsp:spPr>
        <a:xfrm>
          <a:off x="2806512" y="2010646"/>
          <a:ext cx="2273675" cy="1364205"/>
        </a:xfrm>
        <a:prstGeom prst="rect">
          <a:avLst/>
        </a:prstGeom>
        <a:solidFill>
          <a:schemeClr val="bg1">
            <a:lumMod val="8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99"/>
              </a:solidFill>
            </a:rPr>
            <a:t>Annahme der Wahl durch die Gewählten</a:t>
          </a:r>
          <a:endParaRPr lang="en-US" sz="1400" kern="1200" dirty="0">
            <a:solidFill>
              <a:srgbClr val="000099"/>
            </a:solidFill>
          </a:endParaRPr>
        </a:p>
      </dsp:txBody>
      <dsp:txXfrm>
        <a:off x="2806512" y="2010646"/>
        <a:ext cx="2273675" cy="1364205"/>
      </dsp:txXfrm>
    </dsp:sp>
    <dsp:sp modelId="{D09F9015-B9C7-48C0-B679-A1B382C90321}">
      <dsp:nvSpPr>
        <dsp:cNvPr id="0" name=""/>
        <dsp:cNvSpPr/>
      </dsp:nvSpPr>
      <dsp:spPr>
        <a:xfrm>
          <a:off x="1146728" y="3373052"/>
          <a:ext cx="5593242" cy="492345"/>
        </a:xfrm>
        <a:custGeom>
          <a:avLst/>
          <a:gdLst/>
          <a:ahLst/>
          <a:cxnLst/>
          <a:rect l="0" t="0" r="0" b="0"/>
          <a:pathLst>
            <a:path>
              <a:moveTo>
                <a:pt x="5593242" y="0"/>
              </a:moveTo>
              <a:lnTo>
                <a:pt x="5593242" y="263272"/>
              </a:lnTo>
              <a:lnTo>
                <a:pt x="0" y="263272"/>
              </a:lnTo>
              <a:lnTo>
                <a:pt x="0" y="492345"/>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99"/>
            </a:solidFill>
          </a:endParaRPr>
        </a:p>
      </dsp:txBody>
      <dsp:txXfrm>
        <a:off x="3802909" y="3616607"/>
        <a:ext cx="280881" cy="5234"/>
      </dsp:txXfrm>
    </dsp:sp>
    <dsp:sp modelId="{B34FC06E-F145-4900-B864-37E394BF85F4}">
      <dsp:nvSpPr>
        <dsp:cNvPr id="0" name=""/>
        <dsp:cNvSpPr/>
      </dsp:nvSpPr>
      <dsp:spPr>
        <a:xfrm>
          <a:off x="5603133" y="2010646"/>
          <a:ext cx="2273675" cy="1364205"/>
        </a:xfrm>
        <a:prstGeom prst="rect">
          <a:avLst/>
        </a:prstGeom>
        <a:solidFill>
          <a:schemeClr val="bg1">
            <a:lumMod val="8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99"/>
              </a:solidFill>
            </a:rPr>
            <a:t>Wahl des Vorstandsvorsitzenden und des stellvertretenden Vorstandsvorsitzenden aus dem Kreis der gewählten Vorstandsmitglieder durch </a:t>
          </a:r>
          <a:r>
            <a:rPr lang="de-DE" sz="1400" u="sng" kern="1200" dirty="0">
              <a:solidFill>
                <a:srgbClr val="000099"/>
              </a:solidFill>
            </a:rPr>
            <a:t>alle</a:t>
          </a:r>
          <a:r>
            <a:rPr lang="de-DE" sz="1400" kern="1200" dirty="0">
              <a:solidFill>
                <a:srgbClr val="000099"/>
              </a:solidFill>
            </a:rPr>
            <a:t> Ausschussmitglieder</a:t>
          </a:r>
          <a:endParaRPr lang="en-US" sz="1400" kern="1200" dirty="0">
            <a:solidFill>
              <a:srgbClr val="000099"/>
            </a:solidFill>
          </a:endParaRPr>
        </a:p>
      </dsp:txBody>
      <dsp:txXfrm>
        <a:off x="5603133" y="2010646"/>
        <a:ext cx="2273675" cy="1364205"/>
      </dsp:txXfrm>
    </dsp:sp>
    <dsp:sp modelId="{9044A09B-0D74-4FC1-B4E7-CC7CC9DEACCF}">
      <dsp:nvSpPr>
        <dsp:cNvPr id="0" name=""/>
        <dsp:cNvSpPr/>
      </dsp:nvSpPr>
      <dsp:spPr>
        <a:xfrm>
          <a:off x="9890" y="3897797"/>
          <a:ext cx="2273675" cy="1364205"/>
        </a:xfrm>
        <a:prstGeom prst="rect">
          <a:avLst/>
        </a:prstGeom>
        <a:solidFill>
          <a:schemeClr val="bg1">
            <a:lumMod val="8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412" tIns="116947" rIns="111412" bIns="116947"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FF0000"/>
              </a:solidFill>
            </a:rPr>
            <a:t>Achtung: Benennung als Wahlkandidat für Vorsitz bzw. Stellvertretung muss gleichzeitig mit Benennung als Wahlkandidat erfolgen!</a:t>
          </a:r>
          <a:endParaRPr lang="en-US" sz="1400" kern="1200" dirty="0">
            <a:solidFill>
              <a:srgbClr val="FF0000"/>
            </a:solidFill>
          </a:endParaRPr>
        </a:p>
      </dsp:txBody>
      <dsp:txXfrm>
        <a:off x="9890" y="3897797"/>
        <a:ext cx="2273675" cy="136420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0.41739</cdr:x>
      <cdr:y>0.45777</cdr:y>
    </cdr:from>
    <cdr:to>
      <cdr:x>0.57391</cdr:x>
      <cdr:y>0.71239</cdr:y>
    </cdr:to>
    <cdr:sp macro="" textlink="">
      <cdr:nvSpPr>
        <cdr:cNvPr id="6" name="Flussdiagramm: Verbindungsstelle 2">
          <a:extLst xmlns:a="http://schemas.openxmlformats.org/drawingml/2006/main">
            <a:ext uri="{FF2B5EF4-FFF2-40B4-BE49-F238E27FC236}">
              <a16:creationId xmlns:a16="http://schemas.microsoft.com/office/drawing/2014/main" id="{766E9B98-ECC8-43B5-AC75-FCDC02289FEA}"/>
            </a:ext>
          </a:extLst>
        </cdr:cNvPr>
        <cdr:cNvSpPr/>
      </cdr:nvSpPr>
      <cdr:spPr>
        <a:xfrm xmlns:a="http://schemas.openxmlformats.org/drawingml/2006/main">
          <a:off x="3456480" y="2459717"/>
          <a:ext cx="1296166" cy="1368142"/>
        </a:xfrm>
        <a:prstGeom xmlns:a="http://schemas.openxmlformats.org/drawingml/2006/main" prst="flowChartConnector">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b="1" dirty="0">
            <a:solidFill>
              <a:srgbClr val="FF0000"/>
            </a:solidFill>
          </a:endParaRPr>
        </a:p>
      </cdr:txBody>
    </cdr:sp>
  </cdr:relSizeAnchor>
  <cdr:relSizeAnchor xmlns:cdr="http://schemas.openxmlformats.org/drawingml/2006/chartDrawing">
    <cdr:from>
      <cdr:x>0.46087</cdr:x>
      <cdr:y>0.47117</cdr:y>
    </cdr:from>
    <cdr:to>
      <cdr:x>0.48944</cdr:x>
      <cdr:y>0.5399</cdr:y>
    </cdr:to>
    <cdr:sp macro="" textlink="">
      <cdr:nvSpPr>
        <cdr:cNvPr id="7" name="Textfeld 6">
          <a:extLst xmlns:a="http://schemas.openxmlformats.org/drawingml/2006/main">
            <a:ext uri="{FF2B5EF4-FFF2-40B4-BE49-F238E27FC236}">
              <a16:creationId xmlns:a16="http://schemas.microsoft.com/office/drawing/2014/main" id="{C47A02B0-0EC5-4C5C-8AD8-165329174322}"/>
            </a:ext>
          </a:extLst>
        </cdr:cNvPr>
        <cdr:cNvSpPr txBox="1"/>
      </cdr:nvSpPr>
      <cdr:spPr>
        <a:xfrm xmlns:a="http://schemas.openxmlformats.org/drawingml/2006/main">
          <a:off x="3816545" y="2531719"/>
          <a:ext cx="236592" cy="369305"/>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r>
            <a:rPr lang="de-DE" sz="1800" b="1" dirty="0">
              <a:solidFill>
                <a:srgbClr val="FF0000"/>
              </a:solidFill>
            </a:rPr>
            <a:t>1</a:t>
          </a:r>
        </a:p>
      </cdr:txBody>
    </cdr:sp>
  </cdr:relSizeAnchor>
  <cdr:relSizeAnchor xmlns:cdr="http://schemas.openxmlformats.org/drawingml/2006/chartDrawing">
    <cdr:from>
      <cdr:x>0.50435</cdr:x>
      <cdr:y>0.55158</cdr:y>
    </cdr:from>
    <cdr:to>
      <cdr:x>0.54721</cdr:x>
      <cdr:y>0.62031</cdr:y>
    </cdr:to>
    <cdr:sp macro="" textlink="">
      <cdr:nvSpPr>
        <cdr:cNvPr id="8" name="Textfeld 7">
          <a:extLst xmlns:a="http://schemas.openxmlformats.org/drawingml/2006/main">
            <a:ext uri="{FF2B5EF4-FFF2-40B4-BE49-F238E27FC236}">
              <a16:creationId xmlns:a16="http://schemas.microsoft.com/office/drawing/2014/main" id="{6E1E00EB-43C1-4DCC-AE59-9E8918103F6A}"/>
            </a:ext>
          </a:extLst>
        </cdr:cNvPr>
        <cdr:cNvSpPr txBox="1"/>
      </cdr:nvSpPr>
      <cdr:spPr>
        <a:xfrm xmlns:a="http://schemas.openxmlformats.org/drawingml/2006/main">
          <a:off x="4176609" y="2963784"/>
          <a:ext cx="354930" cy="369305"/>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r>
            <a:rPr lang="de-DE" sz="1800" b="1" dirty="0">
              <a:solidFill>
                <a:srgbClr val="FF0000"/>
              </a:solidFill>
            </a:rPr>
            <a:t>3</a:t>
          </a:r>
        </a:p>
      </cdr:txBody>
    </cdr:sp>
  </cdr:relSizeAnchor>
  <cdr:relSizeAnchor xmlns:cdr="http://schemas.openxmlformats.org/drawingml/2006/chartDrawing">
    <cdr:from>
      <cdr:x>0.42609</cdr:x>
      <cdr:y>0.56498</cdr:y>
    </cdr:from>
    <cdr:to>
      <cdr:x>0.45466</cdr:x>
      <cdr:y>0.63371</cdr:y>
    </cdr:to>
    <cdr:sp macro="" textlink="">
      <cdr:nvSpPr>
        <cdr:cNvPr id="9" name="Textfeld 8">
          <a:extLst xmlns:a="http://schemas.openxmlformats.org/drawingml/2006/main">
            <a:ext uri="{FF2B5EF4-FFF2-40B4-BE49-F238E27FC236}">
              <a16:creationId xmlns:a16="http://schemas.microsoft.com/office/drawing/2014/main" id="{B2B872B6-59B6-433B-8908-389474E3439D}"/>
            </a:ext>
          </a:extLst>
        </cdr:cNvPr>
        <cdr:cNvSpPr txBox="1"/>
      </cdr:nvSpPr>
      <cdr:spPr>
        <a:xfrm xmlns:a="http://schemas.openxmlformats.org/drawingml/2006/main">
          <a:off x="3528526" y="3035785"/>
          <a:ext cx="236593" cy="369305"/>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r>
            <a:rPr lang="de-DE" sz="1800" b="1" dirty="0">
              <a:solidFill>
                <a:srgbClr val="FF0000"/>
              </a:solidFill>
              <a:latin typeface="+mj-lt"/>
            </a:rPr>
            <a:t>2</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0"/>
            <a:ext cx="2946400" cy="496888"/>
          </a:xfrm>
          <a:prstGeom prst="rect">
            <a:avLst/>
          </a:prstGeom>
        </p:spPr>
        <p:txBody>
          <a:bodyPr vert="horz" lIns="91783" tIns="45892" rIns="91783" bIns="45892" rtlCol="0"/>
          <a:lstStyle>
            <a:lvl1pPr algn="l">
              <a:defRPr sz="1100"/>
            </a:lvl1pPr>
          </a:lstStyle>
          <a:p>
            <a:endParaRPr lang="de-DE"/>
          </a:p>
        </p:txBody>
      </p:sp>
      <p:sp>
        <p:nvSpPr>
          <p:cNvPr id="4" name="Fußzeilenplatzhalter 3"/>
          <p:cNvSpPr>
            <a:spLocks noGrp="1"/>
          </p:cNvSpPr>
          <p:nvPr>
            <p:ph type="ftr" sz="quarter" idx="2"/>
          </p:nvPr>
        </p:nvSpPr>
        <p:spPr>
          <a:xfrm>
            <a:off x="3" y="9428169"/>
            <a:ext cx="2946400" cy="496887"/>
          </a:xfrm>
          <a:prstGeom prst="rect">
            <a:avLst/>
          </a:prstGeom>
        </p:spPr>
        <p:txBody>
          <a:bodyPr vert="horz" lIns="91783" tIns="45892" rIns="91783" bIns="45892" rtlCol="0" anchor="b"/>
          <a:lstStyle>
            <a:lvl1pPr algn="l">
              <a:defRPr sz="1100"/>
            </a:lvl1pPr>
          </a:lstStyle>
          <a:p>
            <a:endParaRPr lang="de-DE"/>
          </a:p>
        </p:txBody>
      </p:sp>
      <p:sp>
        <p:nvSpPr>
          <p:cNvPr id="5" name="Foliennummernplatzhalter 4"/>
          <p:cNvSpPr>
            <a:spLocks noGrp="1"/>
          </p:cNvSpPr>
          <p:nvPr>
            <p:ph type="sldNum" sz="quarter" idx="3"/>
          </p:nvPr>
        </p:nvSpPr>
        <p:spPr>
          <a:xfrm>
            <a:off x="3849692" y="9428169"/>
            <a:ext cx="2946400" cy="496887"/>
          </a:xfrm>
          <a:prstGeom prst="rect">
            <a:avLst/>
          </a:prstGeom>
        </p:spPr>
        <p:txBody>
          <a:bodyPr vert="horz" lIns="91783" tIns="45892" rIns="91783" bIns="45892" rtlCol="0" anchor="b"/>
          <a:lstStyle>
            <a:lvl1pPr algn="r">
              <a:defRPr sz="1100"/>
            </a:lvl1pPr>
          </a:lstStyle>
          <a:p>
            <a:fld id="{1A0C5A5B-86F1-495A-AF87-DD2C6EEEA2AA}" type="slidenum">
              <a:rPr lang="de-DE" smtClean="0"/>
              <a:pPr/>
              <a:t>‹Nr.›</a:t>
            </a:fld>
            <a:endParaRPr lang="de-DE"/>
          </a:p>
        </p:txBody>
      </p:sp>
    </p:spTree>
    <p:extLst>
      <p:ext uri="{BB962C8B-B14F-4D97-AF65-F5344CB8AC3E}">
        <p14:creationId xmlns:p14="http://schemas.microsoft.com/office/powerpoint/2010/main" val="41103007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4" y="2"/>
            <a:ext cx="2945659" cy="496333"/>
          </a:xfrm>
          <a:prstGeom prst="rect">
            <a:avLst/>
          </a:prstGeom>
        </p:spPr>
        <p:txBody>
          <a:bodyPr vert="horz" lIns="91783" tIns="45892" rIns="91783" bIns="45892" rtlCol="0"/>
          <a:lstStyle>
            <a:lvl1pPr algn="l">
              <a:defRPr sz="1100"/>
            </a:lvl1pPr>
          </a:lstStyle>
          <a:p>
            <a:endParaRPr lang="de-DE"/>
          </a:p>
        </p:txBody>
      </p:sp>
      <p:sp>
        <p:nvSpPr>
          <p:cNvPr id="3" name="Datumsplatzhalter 2"/>
          <p:cNvSpPr>
            <a:spLocks noGrp="1"/>
          </p:cNvSpPr>
          <p:nvPr>
            <p:ph type="dt" idx="1"/>
          </p:nvPr>
        </p:nvSpPr>
        <p:spPr>
          <a:xfrm>
            <a:off x="3850446" y="2"/>
            <a:ext cx="2945659" cy="496333"/>
          </a:xfrm>
          <a:prstGeom prst="rect">
            <a:avLst/>
          </a:prstGeom>
        </p:spPr>
        <p:txBody>
          <a:bodyPr vert="horz" lIns="91783" tIns="45892" rIns="91783" bIns="45892" rtlCol="0"/>
          <a:lstStyle>
            <a:lvl1pPr algn="r">
              <a:defRPr sz="1100"/>
            </a:lvl1pPr>
          </a:lstStyle>
          <a:p>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783" tIns="45892" rIns="91783" bIns="45892" rtlCol="0" anchor="ctr"/>
          <a:lstStyle/>
          <a:p>
            <a:endParaRPr lang="de-DE"/>
          </a:p>
        </p:txBody>
      </p:sp>
      <p:sp>
        <p:nvSpPr>
          <p:cNvPr id="5" name="Notizenplatzhalter 4"/>
          <p:cNvSpPr>
            <a:spLocks noGrp="1"/>
          </p:cNvSpPr>
          <p:nvPr>
            <p:ph type="body" sz="quarter" idx="3"/>
          </p:nvPr>
        </p:nvSpPr>
        <p:spPr>
          <a:xfrm>
            <a:off x="679768" y="4715158"/>
            <a:ext cx="5438140" cy="4466988"/>
          </a:xfrm>
          <a:prstGeom prst="rect">
            <a:avLst/>
          </a:prstGeom>
        </p:spPr>
        <p:txBody>
          <a:bodyPr vert="horz" lIns="91783" tIns="45892" rIns="91783" bIns="45892"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4" y="9428585"/>
            <a:ext cx="2945659" cy="496333"/>
          </a:xfrm>
          <a:prstGeom prst="rect">
            <a:avLst/>
          </a:prstGeom>
        </p:spPr>
        <p:txBody>
          <a:bodyPr vert="horz" lIns="91783" tIns="45892" rIns="91783" bIns="45892" rtlCol="0" anchor="b"/>
          <a:lstStyle>
            <a:lvl1pPr algn="l">
              <a:defRPr sz="1100"/>
            </a:lvl1pPr>
          </a:lstStyle>
          <a:p>
            <a:endParaRPr lang="de-DE"/>
          </a:p>
        </p:txBody>
      </p:sp>
      <p:sp>
        <p:nvSpPr>
          <p:cNvPr id="7" name="Foliennummernplatzhalter 6"/>
          <p:cNvSpPr>
            <a:spLocks noGrp="1"/>
          </p:cNvSpPr>
          <p:nvPr>
            <p:ph type="sldNum" sz="quarter" idx="5"/>
          </p:nvPr>
        </p:nvSpPr>
        <p:spPr>
          <a:xfrm>
            <a:off x="3850446" y="9428585"/>
            <a:ext cx="2945659" cy="496333"/>
          </a:xfrm>
          <a:prstGeom prst="rect">
            <a:avLst/>
          </a:prstGeom>
        </p:spPr>
        <p:txBody>
          <a:bodyPr vert="horz" lIns="91783" tIns="45892" rIns="91783" bIns="45892" rtlCol="0" anchor="b"/>
          <a:lstStyle>
            <a:lvl1pPr algn="r">
              <a:defRPr sz="1100"/>
            </a:lvl1pPr>
          </a:lstStyle>
          <a:p>
            <a:fld id="{E63E41EC-B81E-4D7E-A7F2-3A57AE3E231F}" type="slidenum">
              <a:rPr lang="de-DE" smtClean="0"/>
              <a:pPr/>
              <a:t>‹Nr.›</a:t>
            </a:fld>
            <a:endParaRPr lang="de-DE"/>
          </a:p>
        </p:txBody>
      </p:sp>
    </p:spTree>
    <p:extLst>
      <p:ext uri="{BB962C8B-B14F-4D97-AF65-F5344CB8AC3E}">
        <p14:creationId xmlns:p14="http://schemas.microsoft.com/office/powerpoint/2010/main" val="126407431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de-DE" dirty="0"/>
          </a:p>
        </p:txBody>
      </p:sp>
      <p:sp>
        <p:nvSpPr>
          <p:cNvPr id="3" name="Untertitel 2"/>
          <p:cNvSpPr>
            <a:spLocks noGrp="1"/>
          </p:cNvSpPr>
          <p:nvPr>
            <p:ph type="subTitle" idx="1"/>
          </p:nvPr>
        </p:nvSpPr>
        <p:spPr>
          <a:xfrm>
            <a:off x="1143000" y="3602038"/>
            <a:ext cx="6858000" cy="1655762"/>
          </a:xfrm>
        </p:spPr>
        <p:txBody>
          <a:bodyPr anchor="ctr" anchorCtr="0">
            <a:normAutofit/>
          </a:bodyPr>
          <a:lstStyle>
            <a:lvl1pPr marL="0" indent="0" algn="ctr">
              <a:buNone/>
              <a:defRPr sz="2000" b="1">
                <a:solidFill>
                  <a:srgbClr val="7EC23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umsplatzhalter 3"/>
          <p:cNvSpPr>
            <a:spLocks noGrp="1"/>
          </p:cNvSpPr>
          <p:nvPr>
            <p:ph type="dt" sz="half" idx="10"/>
          </p:nvPr>
        </p:nvSpPr>
        <p:spPr/>
        <p:txBody>
          <a:bodyPr/>
          <a:lstStyle/>
          <a:p>
            <a:r>
              <a:rPr lang="de-DE"/>
              <a:t>26.08.2022</a:t>
            </a:r>
            <a:endParaRPr lang="de-DE" dirty="0"/>
          </a:p>
        </p:txBody>
      </p:sp>
      <p:sp>
        <p:nvSpPr>
          <p:cNvPr id="5" name="Fußzeilenplatzhalter 4"/>
          <p:cNvSpPr>
            <a:spLocks noGrp="1"/>
          </p:cNvSpPr>
          <p:nvPr>
            <p:ph type="ftr" sz="quarter" idx="11"/>
          </p:nvPr>
        </p:nvSpPr>
        <p:spPr/>
        <p:txBody>
          <a:bodyPr/>
          <a:lstStyle/>
          <a:p>
            <a:r>
              <a:rPr lang="de-DE" dirty="0"/>
              <a:t>Wasser- und Bodenverband der Mittleren Niers</a:t>
            </a:r>
          </a:p>
        </p:txBody>
      </p:sp>
      <p:sp>
        <p:nvSpPr>
          <p:cNvPr id="6" name="Foliennummernplatzhalter 5"/>
          <p:cNvSpPr>
            <a:spLocks noGrp="1"/>
          </p:cNvSpPr>
          <p:nvPr>
            <p:ph type="sldNum" sz="quarter" idx="12"/>
          </p:nvPr>
        </p:nvSpPr>
        <p:spPr/>
        <p:txBody>
          <a:bodyPr/>
          <a:lstStyle/>
          <a:p>
            <a:fld id="{18B288D4-7AFC-4A85-950A-EFCD22E391A6}" type="slidenum">
              <a:rPr lang="de-DE" smtClean="0"/>
              <a:t>‹Nr.›</a:t>
            </a:fld>
            <a:endParaRPr lang="de-DE" dirty="0"/>
          </a:p>
        </p:txBody>
      </p:sp>
    </p:spTree>
    <p:extLst>
      <p:ext uri="{BB962C8B-B14F-4D97-AF65-F5344CB8AC3E}">
        <p14:creationId xmlns:p14="http://schemas.microsoft.com/office/powerpoint/2010/main" val="2565248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r>
              <a:rPr lang="de-DE"/>
              <a:t>26.08.2022</a:t>
            </a:r>
          </a:p>
        </p:txBody>
      </p:sp>
      <p:sp>
        <p:nvSpPr>
          <p:cNvPr id="4" name="Fußzeilenplatzhalter 3"/>
          <p:cNvSpPr>
            <a:spLocks noGrp="1"/>
          </p:cNvSpPr>
          <p:nvPr>
            <p:ph type="ftr" sz="quarter" idx="11"/>
          </p:nvPr>
        </p:nvSpPr>
        <p:spPr/>
        <p:txBody>
          <a:bodyPr/>
          <a:lstStyle/>
          <a:p>
            <a:r>
              <a:rPr lang="de-DE"/>
              <a:t>Wasser- und Bodenverband der Mittleren Niers</a:t>
            </a:r>
          </a:p>
        </p:txBody>
      </p:sp>
      <p:sp>
        <p:nvSpPr>
          <p:cNvPr id="5" name="Foliennummernplatzhalter 4"/>
          <p:cNvSpPr>
            <a:spLocks noGrp="1"/>
          </p:cNvSpPr>
          <p:nvPr>
            <p:ph type="sldNum" sz="quarter" idx="12"/>
          </p:nvPr>
        </p:nvSpPr>
        <p:spPr/>
        <p:txBody>
          <a:bodyPr/>
          <a:lstStyle/>
          <a:p>
            <a:fld id="{18B288D4-7AFC-4A85-950A-EFCD22E391A6}" type="slidenum">
              <a:rPr lang="de-DE" smtClean="0"/>
              <a:t>‹Nr.›</a:t>
            </a:fld>
            <a:endParaRPr lang="de-DE"/>
          </a:p>
        </p:txBody>
      </p:sp>
      <p:sp>
        <p:nvSpPr>
          <p:cNvPr id="7" name="Bildplatzhalter 6"/>
          <p:cNvSpPr>
            <a:spLocks noGrp="1"/>
          </p:cNvSpPr>
          <p:nvPr>
            <p:ph type="pic" sz="quarter" idx="13"/>
          </p:nvPr>
        </p:nvSpPr>
        <p:spPr>
          <a:xfrm>
            <a:off x="539750" y="1412875"/>
            <a:ext cx="3816220" cy="2232025"/>
          </a:xfrm>
        </p:spPr>
        <p:txBody>
          <a:bodyPr/>
          <a:lstStyle>
            <a:lvl1pPr marL="0" indent="0">
              <a:buNone/>
              <a:defRPr/>
            </a:lvl1pPr>
          </a:lstStyle>
          <a:p>
            <a:r>
              <a:rPr lang="de-DE"/>
              <a:t>Bild durch Klicken auf Symbol hinzufügen</a:t>
            </a:r>
            <a:endParaRPr lang="de-DE" dirty="0"/>
          </a:p>
        </p:txBody>
      </p:sp>
      <p:sp>
        <p:nvSpPr>
          <p:cNvPr id="14" name="Bildplatzhalter 6"/>
          <p:cNvSpPr>
            <a:spLocks noGrp="1"/>
          </p:cNvSpPr>
          <p:nvPr>
            <p:ph type="pic" sz="quarter" idx="14"/>
          </p:nvPr>
        </p:nvSpPr>
        <p:spPr>
          <a:xfrm>
            <a:off x="4685811" y="1424350"/>
            <a:ext cx="3816220" cy="2232025"/>
          </a:xfrm>
        </p:spPr>
        <p:txBody>
          <a:bodyPr/>
          <a:lstStyle>
            <a:lvl1pPr marL="0" indent="0">
              <a:buNone/>
              <a:defRPr/>
            </a:lvl1pPr>
          </a:lstStyle>
          <a:p>
            <a:r>
              <a:rPr lang="de-DE"/>
              <a:t>Bild durch Klicken auf Symbol hinzufügen</a:t>
            </a:r>
            <a:endParaRPr lang="de-DE" dirty="0"/>
          </a:p>
        </p:txBody>
      </p:sp>
      <p:sp>
        <p:nvSpPr>
          <p:cNvPr id="15" name="Bildplatzhalter 6"/>
          <p:cNvSpPr>
            <a:spLocks noGrp="1"/>
          </p:cNvSpPr>
          <p:nvPr>
            <p:ph type="pic" sz="quarter" idx="15"/>
          </p:nvPr>
        </p:nvSpPr>
        <p:spPr>
          <a:xfrm>
            <a:off x="539750" y="4078504"/>
            <a:ext cx="3816220" cy="2232025"/>
          </a:xfrm>
        </p:spPr>
        <p:txBody>
          <a:bodyPr/>
          <a:lstStyle>
            <a:lvl1pPr marL="0" indent="0">
              <a:buNone/>
              <a:defRPr/>
            </a:lvl1pPr>
          </a:lstStyle>
          <a:p>
            <a:r>
              <a:rPr lang="de-DE"/>
              <a:t>Bild durch Klicken auf Symbol hinzufügen</a:t>
            </a:r>
            <a:endParaRPr lang="de-DE" dirty="0"/>
          </a:p>
        </p:txBody>
      </p:sp>
      <p:sp>
        <p:nvSpPr>
          <p:cNvPr id="16" name="Bildplatzhalter 6"/>
          <p:cNvSpPr>
            <a:spLocks noGrp="1"/>
          </p:cNvSpPr>
          <p:nvPr>
            <p:ph type="pic" sz="quarter" idx="16"/>
          </p:nvPr>
        </p:nvSpPr>
        <p:spPr>
          <a:xfrm>
            <a:off x="4699130" y="4078504"/>
            <a:ext cx="3816220" cy="2232025"/>
          </a:xfrm>
        </p:spPr>
        <p:txBody>
          <a:bodyPr/>
          <a:lstStyle>
            <a:lvl1pPr marL="0" indent="0">
              <a:buNone/>
              <a:defRPr/>
            </a:lvl1pPr>
          </a:lstStyle>
          <a:p>
            <a:r>
              <a:rPr lang="de-DE"/>
              <a:t>Bild durch Klicken auf Symbol hinzufügen</a:t>
            </a:r>
            <a:endParaRPr lang="de-DE" dirty="0"/>
          </a:p>
        </p:txBody>
      </p:sp>
      <p:sp>
        <p:nvSpPr>
          <p:cNvPr id="10" name="Bildplatzhalter 6"/>
          <p:cNvSpPr>
            <a:spLocks noGrp="1"/>
          </p:cNvSpPr>
          <p:nvPr>
            <p:ph type="pic" sz="quarter" idx="17"/>
          </p:nvPr>
        </p:nvSpPr>
        <p:spPr>
          <a:xfrm>
            <a:off x="2636727" y="2736392"/>
            <a:ext cx="3816220" cy="2232025"/>
          </a:xfrm>
        </p:spPr>
        <p:txBody>
          <a:bodyPr/>
          <a:lstStyle>
            <a:lvl1pPr marL="0" indent="0">
              <a:buNone/>
              <a:defRPr/>
            </a:lvl1pPr>
          </a:lstStyle>
          <a:p>
            <a:r>
              <a:rPr lang="de-DE"/>
              <a:t>Bild durch Klicken auf Symbol hinzufügen</a:t>
            </a:r>
            <a:endParaRPr lang="de-DE" dirty="0"/>
          </a:p>
        </p:txBody>
      </p:sp>
    </p:spTree>
    <p:extLst>
      <p:ext uri="{BB962C8B-B14F-4D97-AF65-F5344CB8AC3E}">
        <p14:creationId xmlns:p14="http://schemas.microsoft.com/office/powerpoint/2010/main" val="1569846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26.08.2022</a:t>
            </a:r>
          </a:p>
        </p:txBody>
      </p:sp>
      <p:sp>
        <p:nvSpPr>
          <p:cNvPr id="3" name="Fußzeilenplatzhalter 2"/>
          <p:cNvSpPr>
            <a:spLocks noGrp="1"/>
          </p:cNvSpPr>
          <p:nvPr>
            <p:ph type="ftr" sz="quarter" idx="11"/>
          </p:nvPr>
        </p:nvSpPr>
        <p:spPr/>
        <p:txBody>
          <a:bodyPr/>
          <a:lstStyle/>
          <a:p>
            <a:r>
              <a:rPr lang="de-DE"/>
              <a:t>Wasser- und Bodenverband der Mittleren Niers</a:t>
            </a:r>
          </a:p>
        </p:txBody>
      </p:sp>
      <p:sp>
        <p:nvSpPr>
          <p:cNvPr id="4" name="Foliennummernplatzhalter 3"/>
          <p:cNvSpPr>
            <a:spLocks noGrp="1"/>
          </p:cNvSpPr>
          <p:nvPr>
            <p:ph type="sldNum" sz="quarter" idx="12"/>
          </p:nvPr>
        </p:nvSpPr>
        <p:spPr/>
        <p:txBody>
          <a:bodyPr/>
          <a:lstStyle/>
          <a:p>
            <a:fld id="{18B288D4-7AFC-4A85-950A-EFCD22E391A6}" type="slidenum">
              <a:rPr lang="de-DE" smtClean="0"/>
              <a:t>‹Nr.›</a:t>
            </a:fld>
            <a:endParaRPr lang="de-DE"/>
          </a:p>
        </p:txBody>
      </p:sp>
    </p:spTree>
    <p:extLst>
      <p:ext uri="{BB962C8B-B14F-4D97-AF65-F5344CB8AC3E}">
        <p14:creationId xmlns:p14="http://schemas.microsoft.com/office/powerpoint/2010/main" val="1020450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Überschrift, Text und Inhalt 2 Spalten">
    <p:spTree>
      <p:nvGrpSpPr>
        <p:cNvPr id="1" name=""/>
        <p:cNvGrpSpPr/>
        <p:nvPr/>
      </p:nvGrpSpPr>
      <p:grpSpPr>
        <a:xfrm>
          <a:off x="0" y="0"/>
          <a:ext cx="0" cy="0"/>
          <a:chOff x="0" y="0"/>
          <a:chExt cx="0" cy="0"/>
        </a:xfrm>
      </p:grpSpPr>
      <p:sp>
        <p:nvSpPr>
          <p:cNvPr id="2" name="Titel 1"/>
          <p:cNvSpPr>
            <a:spLocks noGrp="1"/>
          </p:cNvSpPr>
          <p:nvPr>
            <p:ph type="title"/>
          </p:nvPr>
        </p:nvSpPr>
        <p:spPr>
          <a:xfrm>
            <a:off x="616788" y="1196690"/>
            <a:ext cx="2949575" cy="1430025"/>
          </a:xfrm>
        </p:spPr>
        <p:txBody>
          <a:bodyPr anchor="b">
            <a:spAutoFit/>
          </a:bodyPr>
          <a:lstStyle>
            <a:lvl1pPr>
              <a:defRPr sz="3200"/>
            </a:lvl1pPr>
          </a:lstStyle>
          <a:p>
            <a:r>
              <a:rPr lang="de-DE"/>
              <a:t>Mastertitelformat bearbeiten</a:t>
            </a:r>
            <a:endParaRPr lang="de-DE" dirty="0"/>
          </a:p>
        </p:txBody>
      </p:sp>
      <p:sp>
        <p:nvSpPr>
          <p:cNvPr id="3" name="Inhaltsplatzhalter 2"/>
          <p:cNvSpPr>
            <a:spLocks noGrp="1"/>
          </p:cNvSpPr>
          <p:nvPr>
            <p:ph idx="1"/>
          </p:nvPr>
        </p:nvSpPr>
        <p:spPr>
          <a:xfrm>
            <a:off x="3707880" y="260560"/>
            <a:ext cx="4809058" cy="6120849"/>
          </a:xfrm>
        </p:spPr>
        <p:txBody>
          <a:bodyPr/>
          <a:lstStyle>
            <a:lvl1pPr>
              <a:defRPr sz="2800"/>
            </a:lvl1pPr>
            <a:lvl2pPr>
              <a:defRPr sz="2400"/>
            </a:lvl2pPr>
            <a:lvl3pPr>
              <a:defRPr sz="2000"/>
            </a:lvl3pPr>
            <a:lvl4pPr>
              <a:defRPr sz="1600"/>
            </a:lvl4pPr>
            <a:lvl5pPr>
              <a:defRPr sz="16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p:cNvSpPr>
            <a:spLocks noGrp="1"/>
          </p:cNvSpPr>
          <p:nvPr>
            <p:ph type="body" sz="half" idx="2"/>
          </p:nvPr>
        </p:nvSpPr>
        <p:spPr>
          <a:xfrm>
            <a:off x="616788" y="2708900"/>
            <a:ext cx="2963025" cy="367251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p:cNvSpPr>
            <a:spLocks noGrp="1"/>
          </p:cNvSpPr>
          <p:nvPr>
            <p:ph type="dt" sz="half" idx="10"/>
          </p:nvPr>
        </p:nvSpPr>
        <p:spPr/>
        <p:txBody>
          <a:bodyPr/>
          <a:lstStyle/>
          <a:p>
            <a:r>
              <a:rPr lang="de-DE"/>
              <a:t>26.08.2022</a:t>
            </a:r>
          </a:p>
        </p:txBody>
      </p:sp>
      <p:sp>
        <p:nvSpPr>
          <p:cNvPr id="6" name="Fußzeilenplatzhalter 5"/>
          <p:cNvSpPr>
            <a:spLocks noGrp="1"/>
          </p:cNvSpPr>
          <p:nvPr>
            <p:ph type="ftr" sz="quarter" idx="11"/>
          </p:nvPr>
        </p:nvSpPr>
        <p:spPr/>
        <p:txBody>
          <a:bodyPr/>
          <a:lstStyle/>
          <a:p>
            <a:r>
              <a:rPr lang="de-DE"/>
              <a:t>Wasser- und Bodenverband der Mittleren Niers</a:t>
            </a:r>
          </a:p>
        </p:txBody>
      </p:sp>
      <p:sp>
        <p:nvSpPr>
          <p:cNvPr id="7" name="Foliennummernplatzhalter 6"/>
          <p:cNvSpPr>
            <a:spLocks noGrp="1"/>
          </p:cNvSpPr>
          <p:nvPr>
            <p:ph type="sldNum" sz="quarter" idx="12"/>
          </p:nvPr>
        </p:nvSpPr>
        <p:spPr/>
        <p:txBody>
          <a:bodyPr/>
          <a:lstStyle/>
          <a:p>
            <a:fld id="{18B288D4-7AFC-4A85-950A-EFCD22E391A6}" type="slidenum">
              <a:rPr lang="de-DE" smtClean="0"/>
              <a:t>‹Nr.›</a:t>
            </a:fld>
            <a:endParaRPr lang="de-DE"/>
          </a:p>
        </p:txBody>
      </p:sp>
    </p:spTree>
    <p:extLst>
      <p:ext uri="{BB962C8B-B14F-4D97-AF65-F5344CB8AC3E}">
        <p14:creationId xmlns:p14="http://schemas.microsoft.com/office/powerpoint/2010/main" val="3538525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Text und Bild 2 Spalte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835620" y="151166"/>
            <a:ext cx="6679730" cy="901504"/>
          </a:xfrm>
        </p:spPr>
        <p:txBody>
          <a:bodyPr anchor="t" anchorCtr="0">
            <a:normAutofit/>
          </a:bodyPr>
          <a:lstStyle>
            <a:lvl1pPr>
              <a:defRPr sz="3200"/>
            </a:lvl1pPr>
          </a:lstStyle>
          <a:p>
            <a:r>
              <a:rPr lang="de-DE" dirty="0"/>
              <a:t>Titelmasterformat den bearbeiten</a:t>
            </a:r>
          </a:p>
        </p:txBody>
      </p:sp>
      <p:sp>
        <p:nvSpPr>
          <p:cNvPr id="3" name="Bildplatzhalter 2"/>
          <p:cNvSpPr>
            <a:spLocks noGrp="1"/>
          </p:cNvSpPr>
          <p:nvPr>
            <p:ph type="pic" idx="1"/>
          </p:nvPr>
        </p:nvSpPr>
        <p:spPr>
          <a:xfrm>
            <a:off x="3887788" y="1124680"/>
            <a:ext cx="4629150" cy="525673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dirty="0"/>
          </a:p>
        </p:txBody>
      </p:sp>
      <p:sp>
        <p:nvSpPr>
          <p:cNvPr id="4" name="Textplatzhalter 3"/>
          <p:cNvSpPr>
            <a:spLocks noGrp="1"/>
          </p:cNvSpPr>
          <p:nvPr>
            <p:ph type="body" sz="half" idx="2"/>
          </p:nvPr>
        </p:nvSpPr>
        <p:spPr>
          <a:xfrm>
            <a:off x="630238" y="1124680"/>
            <a:ext cx="3149652" cy="525673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p:cNvSpPr>
            <a:spLocks noGrp="1"/>
          </p:cNvSpPr>
          <p:nvPr>
            <p:ph type="dt" sz="half" idx="10"/>
          </p:nvPr>
        </p:nvSpPr>
        <p:spPr/>
        <p:txBody>
          <a:bodyPr/>
          <a:lstStyle/>
          <a:p>
            <a:r>
              <a:rPr lang="de-DE"/>
              <a:t>26.08.2022</a:t>
            </a:r>
          </a:p>
        </p:txBody>
      </p:sp>
      <p:sp>
        <p:nvSpPr>
          <p:cNvPr id="6" name="Fußzeilenplatzhalter 5"/>
          <p:cNvSpPr>
            <a:spLocks noGrp="1"/>
          </p:cNvSpPr>
          <p:nvPr>
            <p:ph type="ftr" sz="quarter" idx="11"/>
          </p:nvPr>
        </p:nvSpPr>
        <p:spPr/>
        <p:txBody>
          <a:bodyPr/>
          <a:lstStyle/>
          <a:p>
            <a:r>
              <a:rPr lang="de-DE"/>
              <a:t>Wasser- und Bodenverband der Mittleren Niers</a:t>
            </a:r>
            <a:endParaRPr lang="de-DE" dirty="0"/>
          </a:p>
        </p:txBody>
      </p:sp>
      <p:sp>
        <p:nvSpPr>
          <p:cNvPr id="7" name="Foliennummernplatzhalter 6"/>
          <p:cNvSpPr>
            <a:spLocks noGrp="1"/>
          </p:cNvSpPr>
          <p:nvPr>
            <p:ph type="sldNum" sz="quarter" idx="12"/>
          </p:nvPr>
        </p:nvSpPr>
        <p:spPr/>
        <p:txBody>
          <a:bodyPr/>
          <a:lstStyle/>
          <a:p>
            <a:fld id="{18B288D4-7AFC-4A85-950A-EFCD22E391A6}" type="slidenum">
              <a:rPr lang="de-DE" smtClean="0"/>
              <a:t>‹Nr.›</a:t>
            </a:fld>
            <a:endParaRPr lang="de-DE"/>
          </a:p>
        </p:txBody>
      </p:sp>
    </p:spTree>
    <p:extLst>
      <p:ext uri="{BB962C8B-B14F-4D97-AF65-F5344CB8AC3E}">
        <p14:creationId xmlns:p14="http://schemas.microsoft.com/office/powerpoint/2010/main" val="1184869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WBVdMN_Standard">
    <p:spTree>
      <p:nvGrpSpPr>
        <p:cNvPr id="1" name=""/>
        <p:cNvGrpSpPr/>
        <p:nvPr/>
      </p:nvGrpSpPr>
      <p:grpSpPr>
        <a:xfrm>
          <a:off x="0" y="0"/>
          <a:ext cx="0" cy="0"/>
          <a:chOff x="0" y="0"/>
          <a:chExt cx="0" cy="0"/>
        </a:xfrm>
      </p:grpSpPr>
      <p:sp>
        <p:nvSpPr>
          <p:cNvPr id="12" name="Datumsplatzhalter 11"/>
          <p:cNvSpPr>
            <a:spLocks noGrp="1"/>
          </p:cNvSpPr>
          <p:nvPr>
            <p:ph type="dt" sz="half" idx="10"/>
          </p:nvPr>
        </p:nvSpPr>
        <p:spPr>
          <a:xfrm>
            <a:off x="457200" y="6597440"/>
            <a:ext cx="946360" cy="216030"/>
          </a:xfrm>
        </p:spPr>
        <p:txBody>
          <a:bodyPr/>
          <a:lstStyle/>
          <a:p>
            <a:pPr>
              <a:defRPr/>
            </a:pPr>
            <a:r>
              <a:rPr lang="de-DE"/>
              <a:t>26.08.2022</a:t>
            </a:r>
            <a:endParaRPr lang="de-DE" dirty="0"/>
          </a:p>
        </p:txBody>
      </p:sp>
      <p:sp>
        <p:nvSpPr>
          <p:cNvPr id="15" name="Foliennummernplatzhalter 14"/>
          <p:cNvSpPr>
            <a:spLocks noGrp="1"/>
          </p:cNvSpPr>
          <p:nvPr>
            <p:ph type="sldNum" sz="quarter" idx="11"/>
          </p:nvPr>
        </p:nvSpPr>
        <p:spPr>
          <a:xfrm>
            <a:off x="8172500" y="6597440"/>
            <a:ext cx="514300" cy="216030"/>
          </a:xfrm>
        </p:spPr>
        <p:txBody>
          <a:bodyPr/>
          <a:lstStyle/>
          <a:p>
            <a:pPr>
              <a:defRPr/>
            </a:pPr>
            <a:fld id="{EF396F9F-C28B-4E09-A9F1-068683DFD688}" type="slidenum">
              <a:rPr lang="de-DE" smtClean="0"/>
              <a:pPr>
                <a:defRPr/>
              </a:pPr>
              <a:t>‹Nr.›</a:t>
            </a:fld>
            <a:endParaRPr lang="de-DE" dirty="0"/>
          </a:p>
        </p:txBody>
      </p:sp>
      <p:sp>
        <p:nvSpPr>
          <p:cNvPr id="16" name="Fußzeilenplatzhalter 15"/>
          <p:cNvSpPr>
            <a:spLocks noGrp="1"/>
          </p:cNvSpPr>
          <p:nvPr>
            <p:ph type="ftr" sz="quarter" idx="12"/>
          </p:nvPr>
        </p:nvSpPr>
        <p:spPr>
          <a:xfrm>
            <a:off x="1475570" y="6597440"/>
            <a:ext cx="6696930" cy="216030"/>
          </a:xfrm>
        </p:spPr>
        <p:txBody>
          <a:bodyPr/>
          <a:lstStyle>
            <a:lvl1pPr algn="r">
              <a:defRPr sz="1200">
                <a:latin typeface="+mn-lt"/>
              </a:defRPr>
            </a:lvl1pPr>
          </a:lstStyle>
          <a:p>
            <a:pPr algn="ctr">
              <a:defRPr/>
            </a:pPr>
            <a:r>
              <a:rPr lang="de-DE" dirty="0"/>
              <a:t>Wasser- und Bodenverband der Mittleren Niers</a:t>
            </a:r>
          </a:p>
        </p:txBody>
      </p:sp>
    </p:spTree>
    <p:extLst>
      <p:ext uri="{BB962C8B-B14F-4D97-AF65-F5344CB8AC3E}">
        <p14:creationId xmlns:p14="http://schemas.microsoft.com/office/powerpoint/2010/main" val="636685377"/>
      </p:ext>
    </p:extLst>
  </p:cSld>
  <p:clrMapOvr>
    <a:overrideClrMapping bg1="lt1" tx1="dk1" bg2="lt2" tx2="dk2" accent1="accent1" accent2="accent2" accent3="accent3" accent4="accent4" accent5="accent5" accent6="accent6" hlink="hlink" folHlink="folHlink"/>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sz="half" idx="1"/>
          </p:nvPr>
        </p:nvSpPr>
        <p:spPr>
          <a:xfrm>
            <a:off x="628650" y="1196690"/>
            <a:ext cx="3867150" cy="4980273"/>
          </a:xfrm>
        </p:spPr>
        <p:txBody>
          <a:bodyPr/>
          <a:lstStyle/>
          <a:p>
            <a:pPr lvl="0"/>
            <a:r>
              <a:rPr lang="de-DE" dirty="0"/>
              <a:t>Textmasterformat bearbeiten</a:t>
            </a:r>
          </a:p>
          <a:p>
            <a:pPr lvl="1"/>
            <a:r>
              <a:rPr lang="de-DE" dirty="0"/>
              <a:t>Zweite Ebene</a:t>
            </a:r>
          </a:p>
          <a:p>
            <a:pPr lvl="2"/>
            <a:r>
              <a:rPr lang="de-DE" dirty="0"/>
              <a:t>Dritte Ebene</a:t>
            </a:r>
          </a:p>
        </p:txBody>
      </p:sp>
      <p:sp>
        <p:nvSpPr>
          <p:cNvPr id="4" name="Inhaltsplatzhalter 3"/>
          <p:cNvSpPr>
            <a:spLocks noGrp="1"/>
          </p:cNvSpPr>
          <p:nvPr>
            <p:ph sz="half" idx="2"/>
          </p:nvPr>
        </p:nvSpPr>
        <p:spPr>
          <a:xfrm>
            <a:off x="4648200" y="1196690"/>
            <a:ext cx="3867150" cy="4980273"/>
          </a:xfrm>
        </p:spPr>
        <p:txBody>
          <a:bodyPr/>
          <a:lstStyle/>
          <a:p>
            <a:pPr lvl="0"/>
            <a:r>
              <a:rPr lang="de-DE" dirty="0"/>
              <a:t>Textmasterformat bearbeiten</a:t>
            </a:r>
          </a:p>
          <a:p>
            <a:pPr lvl="1"/>
            <a:r>
              <a:rPr lang="de-DE" dirty="0"/>
              <a:t>Zweite Ebene</a:t>
            </a:r>
          </a:p>
          <a:p>
            <a:pPr lvl="2"/>
            <a:r>
              <a:rPr lang="de-DE" dirty="0"/>
              <a:t>Dritte Ebene</a:t>
            </a:r>
          </a:p>
        </p:txBody>
      </p:sp>
      <p:sp>
        <p:nvSpPr>
          <p:cNvPr id="5" name="Datumsplatzhalter 4"/>
          <p:cNvSpPr>
            <a:spLocks noGrp="1"/>
          </p:cNvSpPr>
          <p:nvPr>
            <p:ph type="dt" sz="half" idx="10"/>
          </p:nvPr>
        </p:nvSpPr>
        <p:spPr/>
        <p:txBody>
          <a:bodyPr/>
          <a:lstStyle/>
          <a:p>
            <a:r>
              <a:rPr lang="de-DE"/>
              <a:t>26.08.2022</a:t>
            </a:r>
          </a:p>
        </p:txBody>
      </p:sp>
      <p:sp>
        <p:nvSpPr>
          <p:cNvPr id="6" name="Fußzeilenplatzhalter 5"/>
          <p:cNvSpPr>
            <a:spLocks noGrp="1"/>
          </p:cNvSpPr>
          <p:nvPr>
            <p:ph type="ftr" sz="quarter" idx="11"/>
          </p:nvPr>
        </p:nvSpPr>
        <p:spPr/>
        <p:txBody>
          <a:bodyPr/>
          <a:lstStyle/>
          <a:p>
            <a:r>
              <a:rPr lang="de-DE"/>
              <a:t>Wasser- und Bodenverband der Mittleren Niers</a:t>
            </a:r>
          </a:p>
        </p:txBody>
      </p:sp>
      <p:sp>
        <p:nvSpPr>
          <p:cNvPr id="7" name="Foliennummernplatzhalter 6"/>
          <p:cNvSpPr>
            <a:spLocks noGrp="1"/>
          </p:cNvSpPr>
          <p:nvPr>
            <p:ph type="sldNum" sz="quarter" idx="12"/>
          </p:nvPr>
        </p:nvSpPr>
        <p:spPr/>
        <p:txBody>
          <a:bodyPr/>
          <a:lstStyle/>
          <a:p>
            <a:fld id="{18B288D4-7AFC-4A85-950A-EFCD22E391A6}" type="slidenum">
              <a:rPr lang="de-DE" smtClean="0"/>
              <a:pPr/>
              <a:t>‹Nr.›</a:t>
            </a:fld>
            <a:endParaRPr lang="de-DE"/>
          </a:p>
        </p:txBody>
      </p:sp>
    </p:spTree>
    <p:extLst>
      <p:ext uri="{BB962C8B-B14F-4D97-AF65-F5344CB8AC3E}">
        <p14:creationId xmlns:p14="http://schemas.microsoft.com/office/powerpoint/2010/main" val="4259359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el und Aufzählu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r>
              <a:rPr lang="de-DE"/>
              <a:t>26.08.2022</a:t>
            </a:r>
          </a:p>
        </p:txBody>
      </p:sp>
      <p:sp>
        <p:nvSpPr>
          <p:cNvPr id="5" name="Fußzeilenplatzhalter 4"/>
          <p:cNvSpPr>
            <a:spLocks noGrp="1"/>
          </p:cNvSpPr>
          <p:nvPr>
            <p:ph type="ftr" sz="quarter" idx="11"/>
          </p:nvPr>
        </p:nvSpPr>
        <p:spPr/>
        <p:txBody>
          <a:bodyPr/>
          <a:lstStyle/>
          <a:p>
            <a:r>
              <a:rPr lang="de-DE"/>
              <a:t>Wasser- und Bodenverband der Mittleren Niers</a:t>
            </a:r>
          </a:p>
        </p:txBody>
      </p:sp>
      <p:sp>
        <p:nvSpPr>
          <p:cNvPr id="6" name="Foliennummernplatzhalter 5"/>
          <p:cNvSpPr>
            <a:spLocks noGrp="1"/>
          </p:cNvSpPr>
          <p:nvPr>
            <p:ph type="sldNum" sz="quarter" idx="12"/>
          </p:nvPr>
        </p:nvSpPr>
        <p:spPr/>
        <p:txBody>
          <a:bodyPr/>
          <a:lstStyle/>
          <a:p>
            <a:fld id="{18B288D4-7AFC-4A85-950A-EFCD22E391A6}" type="slidenum">
              <a:rPr lang="de-DE" smtClean="0"/>
              <a:pPr/>
              <a:t>‹Nr.›</a:t>
            </a:fld>
            <a:endParaRPr lang="de-DE"/>
          </a:p>
        </p:txBody>
      </p:sp>
    </p:spTree>
    <p:extLst>
      <p:ext uri="{BB962C8B-B14F-4D97-AF65-F5344CB8AC3E}">
        <p14:creationId xmlns:p14="http://schemas.microsoft.com/office/powerpoint/2010/main" val="1959194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marL="0" indent="0">
              <a:buNone/>
              <a:defRPr/>
            </a:lvl1pPr>
          </a:lstStyle>
          <a:p>
            <a:pPr lvl="0"/>
            <a:r>
              <a:rPr lang="de-DE" dirty="0"/>
              <a:t>Textmasterformat bearbeiten</a:t>
            </a:r>
          </a:p>
        </p:txBody>
      </p:sp>
      <p:sp>
        <p:nvSpPr>
          <p:cNvPr id="4" name="Datumsplatzhalter 3"/>
          <p:cNvSpPr>
            <a:spLocks noGrp="1"/>
          </p:cNvSpPr>
          <p:nvPr>
            <p:ph type="dt" sz="half" idx="10"/>
          </p:nvPr>
        </p:nvSpPr>
        <p:spPr/>
        <p:txBody>
          <a:bodyPr/>
          <a:lstStyle/>
          <a:p>
            <a:r>
              <a:rPr lang="de-DE"/>
              <a:t>26.08.2022</a:t>
            </a:r>
            <a:endParaRPr lang="de-DE" dirty="0"/>
          </a:p>
        </p:txBody>
      </p:sp>
      <p:sp>
        <p:nvSpPr>
          <p:cNvPr id="5" name="Fußzeilenplatzhalter 4"/>
          <p:cNvSpPr>
            <a:spLocks noGrp="1"/>
          </p:cNvSpPr>
          <p:nvPr>
            <p:ph type="ftr" sz="quarter" idx="11"/>
          </p:nvPr>
        </p:nvSpPr>
        <p:spPr/>
        <p:txBody>
          <a:bodyPr/>
          <a:lstStyle/>
          <a:p>
            <a:r>
              <a:rPr lang="de-DE"/>
              <a:t>Wasser- und Bodenverband der Mittleren Niers</a:t>
            </a:r>
          </a:p>
        </p:txBody>
      </p:sp>
      <p:sp>
        <p:nvSpPr>
          <p:cNvPr id="6" name="Foliennummernplatzhalter 5"/>
          <p:cNvSpPr>
            <a:spLocks noGrp="1"/>
          </p:cNvSpPr>
          <p:nvPr>
            <p:ph type="sldNum" sz="quarter" idx="12"/>
          </p:nvPr>
        </p:nvSpPr>
        <p:spPr/>
        <p:txBody>
          <a:bodyPr/>
          <a:lstStyle/>
          <a:p>
            <a:fld id="{18B288D4-7AFC-4A85-950A-EFCD22E391A6}" type="slidenum">
              <a:rPr lang="de-DE" smtClean="0"/>
              <a:pPr/>
              <a:t>‹Nr.›</a:t>
            </a:fld>
            <a:endParaRPr lang="de-DE"/>
          </a:p>
        </p:txBody>
      </p:sp>
    </p:spTree>
    <p:extLst>
      <p:ext uri="{BB962C8B-B14F-4D97-AF65-F5344CB8AC3E}">
        <p14:creationId xmlns:p14="http://schemas.microsoft.com/office/powerpoint/2010/main" val="20156381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WBVdMN_Standard">
    <p:spTree>
      <p:nvGrpSpPr>
        <p:cNvPr id="1" name=""/>
        <p:cNvGrpSpPr/>
        <p:nvPr/>
      </p:nvGrpSpPr>
      <p:grpSpPr>
        <a:xfrm>
          <a:off x="0" y="0"/>
          <a:ext cx="0" cy="0"/>
          <a:chOff x="0" y="0"/>
          <a:chExt cx="0" cy="0"/>
        </a:xfrm>
      </p:grpSpPr>
      <p:sp>
        <p:nvSpPr>
          <p:cNvPr id="12" name="Datumsplatzhalter 11"/>
          <p:cNvSpPr>
            <a:spLocks noGrp="1"/>
          </p:cNvSpPr>
          <p:nvPr>
            <p:ph type="dt" sz="half" idx="10"/>
          </p:nvPr>
        </p:nvSpPr>
        <p:spPr>
          <a:xfrm>
            <a:off x="457200" y="6597440"/>
            <a:ext cx="946360" cy="216030"/>
          </a:xfrm>
        </p:spPr>
        <p:txBody>
          <a:bodyPr/>
          <a:lstStyle/>
          <a:p>
            <a:pPr>
              <a:defRPr/>
            </a:pPr>
            <a:r>
              <a:rPr lang="de-DE"/>
              <a:t>26.08.2022</a:t>
            </a:r>
            <a:endParaRPr lang="de-DE" dirty="0"/>
          </a:p>
        </p:txBody>
      </p:sp>
      <p:sp>
        <p:nvSpPr>
          <p:cNvPr id="15" name="Foliennummernplatzhalter 14"/>
          <p:cNvSpPr>
            <a:spLocks noGrp="1"/>
          </p:cNvSpPr>
          <p:nvPr>
            <p:ph type="sldNum" sz="quarter" idx="11"/>
          </p:nvPr>
        </p:nvSpPr>
        <p:spPr>
          <a:xfrm>
            <a:off x="8172500" y="6597440"/>
            <a:ext cx="514300" cy="216030"/>
          </a:xfrm>
        </p:spPr>
        <p:txBody>
          <a:bodyPr/>
          <a:lstStyle/>
          <a:p>
            <a:pPr>
              <a:defRPr/>
            </a:pPr>
            <a:fld id="{EF396F9F-C28B-4E09-A9F1-068683DFD688}" type="slidenum">
              <a:rPr lang="de-DE" smtClean="0"/>
              <a:pPr>
                <a:defRPr/>
              </a:pPr>
              <a:t>‹Nr.›</a:t>
            </a:fld>
            <a:endParaRPr lang="de-DE" dirty="0"/>
          </a:p>
        </p:txBody>
      </p:sp>
      <p:sp>
        <p:nvSpPr>
          <p:cNvPr id="16" name="Fußzeilenplatzhalter 15"/>
          <p:cNvSpPr>
            <a:spLocks noGrp="1"/>
          </p:cNvSpPr>
          <p:nvPr>
            <p:ph type="ftr" sz="quarter" idx="12"/>
          </p:nvPr>
        </p:nvSpPr>
        <p:spPr>
          <a:xfrm>
            <a:off x="1475570" y="6597440"/>
            <a:ext cx="6696930" cy="216030"/>
          </a:xfrm>
        </p:spPr>
        <p:txBody>
          <a:bodyPr/>
          <a:lstStyle>
            <a:lvl1pPr algn="r">
              <a:defRPr sz="1200">
                <a:latin typeface="+mn-lt"/>
              </a:defRPr>
            </a:lvl1pPr>
          </a:lstStyle>
          <a:p>
            <a:pPr algn="ctr">
              <a:defRPr/>
            </a:pPr>
            <a:r>
              <a:rPr lang="de-DE" dirty="0"/>
              <a:t>Wasser- und Bodenverband der Mittleren Niers</a:t>
            </a:r>
          </a:p>
        </p:txBody>
      </p:sp>
    </p:spTree>
    <p:extLst>
      <p:ext uri="{BB962C8B-B14F-4D97-AF65-F5344CB8AC3E}">
        <p14:creationId xmlns:p14="http://schemas.microsoft.com/office/powerpoint/2010/main" val="636685377"/>
      </p:ext>
    </p:extLst>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Aufzählu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r>
              <a:rPr lang="de-DE"/>
              <a:t>26.08.2022</a:t>
            </a:r>
          </a:p>
        </p:txBody>
      </p:sp>
      <p:sp>
        <p:nvSpPr>
          <p:cNvPr id="5" name="Fußzeilenplatzhalter 4"/>
          <p:cNvSpPr>
            <a:spLocks noGrp="1"/>
          </p:cNvSpPr>
          <p:nvPr>
            <p:ph type="ftr" sz="quarter" idx="11"/>
          </p:nvPr>
        </p:nvSpPr>
        <p:spPr/>
        <p:txBody>
          <a:bodyPr/>
          <a:lstStyle/>
          <a:p>
            <a:r>
              <a:rPr lang="de-DE"/>
              <a:t>Wasser- und Bodenverband der Mittleren Niers</a:t>
            </a:r>
          </a:p>
        </p:txBody>
      </p:sp>
      <p:sp>
        <p:nvSpPr>
          <p:cNvPr id="6" name="Foliennummernplatzhalter 5"/>
          <p:cNvSpPr>
            <a:spLocks noGrp="1"/>
          </p:cNvSpPr>
          <p:nvPr>
            <p:ph type="sldNum" sz="quarter" idx="12"/>
          </p:nvPr>
        </p:nvSpPr>
        <p:spPr/>
        <p:txBody>
          <a:bodyPr/>
          <a:lstStyle/>
          <a:p>
            <a:fld id="{18B288D4-7AFC-4A85-950A-EFCD22E391A6}" type="slidenum">
              <a:rPr lang="de-DE" smtClean="0"/>
              <a:t>‹Nr.›</a:t>
            </a:fld>
            <a:endParaRPr lang="de-DE"/>
          </a:p>
        </p:txBody>
      </p:sp>
    </p:spTree>
    <p:extLst>
      <p:ext uri="{BB962C8B-B14F-4D97-AF65-F5344CB8AC3E}">
        <p14:creationId xmlns:p14="http://schemas.microsoft.com/office/powerpoint/2010/main" val="19591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lvl1pPr marL="0" indent="0">
              <a:buNone/>
              <a:defRPr/>
            </a:lvl1pPr>
          </a:lstStyle>
          <a:p>
            <a:pPr lvl="0"/>
            <a:r>
              <a:rPr lang="de-DE"/>
              <a:t>Mastertextformat bearbeiten</a:t>
            </a:r>
          </a:p>
        </p:txBody>
      </p:sp>
      <p:sp>
        <p:nvSpPr>
          <p:cNvPr id="4" name="Datumsplatzhalter 3"/>
          <p:cNvSpPr>
            <a:spLocks noGrp="1"/>
          </p:cNvSpPr>
          <p:nvPr>
            <p:ph type="dt" sz="half" idx="10"/>
          </p:nvPr>
        </p:nvSpPr>
        <p:spPr/>
        <p:txBody>
          <a:bodyPr/>
          <a:lstStyle/>
          <a:p>
            <a:r>
              <a:rPr lang="de-DE"/>
              <a:t>26.08.2022</a:t>
            </a:r>
          </a:p>
        </p:txBody>
      </p:sp>
      <p:sp>
        <p:nvSpPr>
          <p:cNvPr id="5" name="Fußzeilenplatzhalter 4"/>
          <p:cNvSpPr>
            <a:spLocks noGrp="1"/>
          </p:cNvSpPr>
          <p:nvPr>
            <p:ph type="ftr" sz="quarter" idx="11"/>
          </p:nvPr>
        </p:nvSpPr>
        <p:spPr/>
        <p:txBody>
          <a:bodyPr/>
          <a:lstStyle/>
          <a:p>
            <a:r>
              <a:rPr lang="de-DE"/>
              <a:t>Wasser- und Bodenverband der Mittleren Niers</a:t>
            </a:r>
          </a:p>
        </p:txBody>
      </p:sp>
      <p:sp>
        <p:nvSpPr>
          <p:cNvPr id="6" name="Foliennummernplatzhalter 5"/>
          <p:cNvSpPr>
            <a:spLocks noGrp="1"/>
          </p:cNvSpPr>
          <p:nvPr>
            <p:ph type="sldNum" sz="quarter" idx="12"/>
          </p:nvPr>
        </p:nvSpPr>
        <p:spPr/>
        <p:txBody>
          <a:bodyPr/>
          <a:lstStyle/>
          <a:p>
            <a:fld id="{18B288D4-7AFC-4A85-950A-EFCD22E391A6}" type="slidenum">
              <a:rPr lang="de-DE" smtClean="0"/>
              <a:t>‹Nr.›</a:t>
            </a:fld>
            <a:endParaRPr lang="de-DE"/>
          </a:p>
        </p:txBody>
      </p:sp>
    </p:spTree>
    <p:extLst>
      <p:ext uri="{BB962C8B-B14F-4D97-AF65-F5344CB8AC3E}">
        <p14:creationId xmlns:p14="http://schemas.microsoft.com/office/powerpoint/2010/main" val="2015638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628650" y="1196690"/>
            <a:ext cx="3867150" cy="4980273"/>
          </a:xfrm>
        </p:spPr>
        <p:txBody>
          <a:bodyPr/>
          <a:lstStyle/>
          <a:p>
            <a:pPr lvl="0"/>
            <a:r>
              <a:rPr lang="de-DE"/>
              <a:t>Mastertextformat bearbeiten</a:t>
            </a:r>
          </a:p>
          <a:p>
            <a:pPr lvl="1"/>
            <a:r>
              <a:rPr lang="de-DE"/>
              <a:t>Zweite Ebene</a:t>
            </a:r>
          </a:p>
          <a:p>
            <a:pPr lvl="2"/>
            <a:r>
              <a:rPr lang="de-DE"/>
              <a:t>Dritte Ebene</a:t>
            </a:r>
          </a:p>
        </p:txBody>
      </p:sp>
      <p:sp>
        <p:nvSpPr>
          <p:cNvPr id="4" name="Inhaltsplatzhalter 3"/>
          <p:cNvSpPr>
            <a:spLocks noGrp="1"/>
          </p:cNvSpPr>
          <p:nvPr>
            <p:ph sz="half" idx="2"/>
          </p:nvPr>
        </p:nvSpPr>
        <p:spPr>
          <a:xfrm>
            <a:off x="4648200" y="1196690"/>
            <a:ext cx="3867150" cy="4980273"/>
          </a:xfrm>
        </p:spPr>
        <p:txBody>
          <a:bodyPr/>
          <a:lstStyle/>
          <a:p>
            <a:pPr lvl="0"/>
            <a:r>
              <a:rPr lang="de-DE"/>
              <a:t>Mastertextformat bearbeiten</a:t>
            </a:r>
          </a:p>
          <a:p>
            <a:pPr lvl="1"/>
            <a:r>
              <a:rPr lang="de-DE"/>
              <a:t>Zweite Ebene</a:t>
            </a:r>
          </a:p>
          <a:p>
            <a:pPr lvl="2"/>
            <a:r>
              <a:rPr lang="de-DE"/>
              <a:t>Dritte Ebene</a:t>
            </a:r>
          </a:p>
        </p:txBody>
      </p:sp>
      <p:sp>
        <p:nvSpPr>
          <p:cNvPr id="5" name="Datumsplatzhalter 4"/>
          <p:cNvSpPr>
            <a:spLocks noGrp="1"/>
          </p:cNvSpPr>
          <p:nvPr>
            <p:ph type="dt" sz="half" idx="10"/>
          </p:nvPr>
        </p:nvSpPr>
        <p:spPr/>
        <p:txBody>
          <a:bodyPr/>
          <a:lstStyle/>
          <a:p>
            <a:r>
              <a:rPr lang="de-DE"/>
              <a:t>26.08.2022</a:t>
            </a:r>
          </a:p>
        </p:txBody>
      </p:sp>
      <p:sp>
        <p:nvSpPr>
          <p:cNvPr id="6" name="Fußzeilenplatzhalter 5"/>
          <p:cNvSpPr>
            <a:spLocks noGrp="1"/>
          </p:cNvSpPr>
          <p:nvPr>
            <p:ph type="ftr" sz="quarter" idx="11"/>
          </p:nvPr>
        </p:nvSpPr>
        <p:spPr/>
        <p:txBody>
          <a:bodyPr/>
          <a:lstStyle/>
          <a:p>
            <a:r>
              <a:rPr lang="de-DE"/>
              <a:t>Wasser- und Bodenverband der Mittleren Niers</a:t>
            </a:r>
          </a:p>
        </p:txBody>
      </p:sp>
      <p:sp>
        <p:nvSpPr>
          <p:cNvPr id="7" name="Foliennummernplatzhalter 6"/>
          <p:cNvSpPr>
            <a:spLocks noGrp="1"/>
          </p:cNvSpPr>
          <p:nvPr>
            <p:ph type="sldNum" sz="quarter" idx="12"/>
          </p:nvPr>
        </p:nvSpPr>
        <p:spPr/>
        <p:txBody>
          <a:bodyPr/>
          <a:lstStyle/>
          <a:p>
            <a:fld id="{18B288D4-7AFC-4A85-950A-EFCD22E391A6}" type="slidenum">
              <a:rPr lang="de-DE" smtClean="0"/>
              <a:t>‹Nr.›</a:t>
            </a:fld>
            <a:endParaRPr lang="de-DE"/>
          </a:p>
        </p:txBody>
      </p:sp>
    </p:spTree>
    <p:extLst>
      <p:ext uri="{BB962C8B-B14F-4D97-AF65-F5344CB8AC3E}">
        <p14:creationId xmlns:p14="http://schemas.microsoft.com/office/powerpoint/2010/main" val="425935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2 Inhalte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543525"/>
          </a:xfrm>
        </p:spPr>
        <p:txBody>
          <a:bodyPr/>
          <a:lstStyle/>
          <a:p>
            <a:r>
              <a:rPr lang="de-DE"/>
              <a:t>Mastertitelformat bearbeiten</a:t>
            </a:r>
          </a:p>
        </p:txBody>
      </p:sp>
      <p:sp>
        <p:nvSpPr>
          <p:cNvPr id="3" name="Textplatzhalter 2"/>
          <p:cNvSpPr>
            <a:spLocks noGrp="1"/>
          </p:cNvSpPr>
          <p:nvPr>
            <p:ph type="body" idx="1"/>
          </p:nvPr>
        </p:nvSpPr>
        <p:spPr>
          <a:xfrm>
            <a:off x="630238" y="108780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630238" y="1988800"/>
            <a:ext cx="3868737" cy="4464620"/>
          </a:xfrm>
        </p:spPr>
        <p:txBody>
          <a:bodyPr/>
          <a:lstStyle/>
          <a:p>
            <a:pPr lvl="0"/>
            <a:r>
              <a:rPr lang="de-DE"/>
              <a:t>Mastertextformat bearbeiten</a:t>
            </a:r>
          </a:p>
          <a:p>
            <a:pPr lvl="1"/>
            <a:r>
              <a:rPr lang="de-DE"/>
              <a:t>Zweite Ebene</a:t>
            </a:r>
          </a:p>
          <a:p>
            <a:pPr lvl="2"/>
            <a:r>
              <a:rPr lang="de-DE"/>
              <a:t>Dritte Ebene</a:t>
            </a:r>
          </a:p>
        </p:txBody>
      </p:sp>
      <p:sp>
        <p:nvSpPr>
          <p:cNvPr id="5" name="Textplatzhalter 4"/>
          <p:cNvSpPr>
            <a:spLocks noGrp="1"/>
          </p:cNvSpPr>
          <p:nvPr>
            <p:ph type="body" sz="quarter" idx="3"/>
          </p:nvPr>
        </p:nvSpPr>
        <p:spPr>
          <a:xfrm>
            <a:off x="4627562" y="108780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29150" y="1988800"/>
            <a:ext cx="3887788" cy="4464620"/>
          </a:xfrm>
        </p:spPr>
        <p:txBody>
          <a:bodyPr/>
          <a:lstStyle/>
          <a:p>
            <a:pPr lvl="0"/>
            <a:r>
              <a:rPr lang="de-DE"/>
              <a:t>Mastertextformat bearbeiten</a:t>
            </a:r>
          </a:p>
          <a:p>
            <a:pPr lvl="1"/>
            <a:r>
              <a:rPr lang="de-DE"/>
              <a:t>Zweite Ebene</a:t>
            </a:r>
          </a:p>
          <a:p>
            <a:pPr lvl="2"/>
            <a:r>
              <a:rPr lang="de-DE"/>
              <a:t>Dritte Ebene</a:t>
            </a:r>
          </a:p>
        </p:txBody>
      </p:sp>
      <p:sp>
        <p:nvSpPr>
          <p:cNvPr id="7" name="Datumsplatzhalter 6"/>
          <p:cNvSpPr>
            <a:spLocks noGrp="1"/>
          </p:cNvSpPr>
          <p:nvPr>
            <p:ph type="dt" sz="half" idx="10"/>
          </p:nvPr>
        </p:nvSpPr>
        <p:spPr/>
        <p:txBody>
          <a:bodyPr/>
          <a:lstStyle/>
          <a:p>
            <a:r>
              <a:rPr lang="de-DE"/>
              <a:t>26.08.2022</a:t>
            </a:r>
          </a:p>
        </p:txBody>
      </p:sp>
      <p:sp>
        <p:nvSpPr>
          <p:cNvPr id="8" name="Fußzeilenplatzhalter 7"/>
          <p:cNvSpPr>
            <a:spLocks noGrp="1"/>
          </p:cNvSpPr>
          <p:nvPr>
            <p:ph type="ftr" sz="quarter" idx="11"/>
          </p:nvPr>
        </p:nvSpPr>
        <p:spPr/>
        <p:txBody>
          <a:bodyPr/>
          <a:lstStyle/>
          <a:p>
            <a:r>
              <a:rPr lang="de-DE"/>
              <a:t>Wasser- und Bodenverband der Mittleren Niers</a:t>
            </a:r>
          </a:p>
        </p:txBody>
      </p:sp>
      <p:sp>
        <p:nvSpPr>
          <p:cNvPr id="9" name="Foliennummernplatzhalter 8"/>
          <p:cNvSpPr>
            <a:spLocks noGrp="1"/>
          </p:cNvSpPr>
          <p:nvPr>
            <p:ph type="sldNum" sz="quarter" idx="12"/>
          </p:nvPr>
        </p:nvSpPr>
        <p:spPr/>
        <p:txBody>
          <a:bodyPr/>
          <a:lstStyle/>
          <a:p>
            <a:fld id="{18B288D4-7AFC-4A85-950A-EFCD22E391A6}" type="slidenum">
              <a:rPr lang="de-DE" smtClean="0"/>
              <a:t>‹Nr.›</a:t>
            </a:fld>
            <a:endParaRPr lang="de-DE"/>
          </a:p>
        </p:txBody>
      </p:sp>
    </p:spTree>
    <p:extLst>
      <p:ext uri="{BB962C8B-B14F-4D97-AF65-F5344CB8AC3E}">
        <p14:creationId xmlns:p14="http://schemas.microsoft.com/office/powerpoint/2010/main" val="147812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r>
              <a:rPr lang="de-DE"/>
              <a:t>26.08.2022</a:t>
            </a:r>
          </a:p>
        </p:txBody>
      </p:sp>
      <p:sp>
        <p:nvSpPr>
          <p:cNvPr id="4" name="Fußzeilenplatzhalter 3"/>
          <p:cNvSpPr>
            <a:spLocks noGrp="1"/>
          </p:cNvSpPr>
          <p:nvPr>
            <p:ph type="ftr" sz="quarter" idx="11"/>
          </p:nvPr>
        </p:nvSpPr>
        <p:spPr/>
        <p:txBody>
          <a:bodyPr/>
          <a:lstStyle/>
          <a:p>
            <a:r>
              <a:rPr lang="de-DE"/>
              <a:t>Wasser- und Bodenverband der Mittleren Niers</a:t>
            </a:r>
          </a:p>
        </p:txBody>
      </p:sp>
      <p:sp>
        <p:nvSpPr>
          <p:cNvPr id="5" name="Foliennummernplatzhalter 4"/>
          <p:cNvSpPr>
            <a:spLocks noGrp="1"/>
          </p:cNvSpPr>
          <p:nvPr>
            <p:ph type="sldNum" sz="quarter" idx="12"/>
          </p:nvPr>
        </p:nvSpPr>
        <p:spPr/>
        <p:txBody>
          <a:bodyPr/>
          <a:lstStyle/>
          <a:p>
            <a:fld id="{18B288D4-7AFC-4A85-950A-EFCD22E391A6}" type="slidenum">
              <a:rPr lang="de-DE" smtClean="0"/>
              <a:t>‹Nr.›</a:t>
            </a:fld>
            <a:endParaRPr lang="de-DE"/>
          </a:p>
        </p:txBody>
      </p:sp>
    </p:spTree>
    <p:extLst>
      <p:ext uri="{BB962C8B-B14F-4D97-AF65-F5344CB8AC3E}">
        <p14:creationId xmlns:p14="http://schemas.microsoft.com/office/powerpoint/2010/main" val="45898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r>
              <a:rPr lang="de-DE"/>
              <a:t>26.08.2022</a:t>
            </a:r>
          </a:p>
        </p:txBody>
      </p:sp>
      <p:sp>
        <p:nvSpPr>
          <p:cNvPr id="4" name="Fußzeilenplatzhalter 3"/>
          <p:cNvSpPr>
            <a:spLocks noGrp="1"/>
          </p:cNvSpPr>
          <p:nvPr>
            <p:ph type="ftr" sz="quarter" idx="11"/>
          </p:nvPr>
        </p:nvSpPr>
        <p:spPr/>
        <p:txBody>
          <a:bodyPr/>
          <a:lstStyle/>
          <a:p>
            <a:r>
              <a:rPr lang="de-DE"/>
              <a:t>Wasser- und Bodenverband der Mittleren Niers</a:t>
            </a:r>
          </a:p>
        </p:txBody>
      </p:sp>
      <p:sp>
        <p:nvSpPr>
          <p:cNvPr id="5" name="Foliennummernplatzhalter 4"/>
          <p:cNvSpPr>
            <a:spLocks noGrp="1"/>
          </p:cNvSpPr>
          <p:nvPr>
            <p:ph type="sldNum" sz="quarter" idx="12"/>
          </p:nvPr>
        </p:nvSpPr>
        <p:spPr/>
        <p:txBody>
          <a:bodyPr/>
          <a:lstStyle/>
          <a:p>
            <a:fld id="{18B288D4-7AFC-4A85-950A-EFCD22E391A6}" type="slidenum">
              <a:rPr lang="de-DE" smtClean="0"/>
              <a:t>‹Nr.›</a:t>
            </a:fld>
            <a:endParaRPr lang="de-DE"/>
          </a:p>
        </p:txBody>
      </p:sp>
      <p:sp>
        <p:nvSpPr>
          <p:cNvPr id="7" name="Bildplatzhalter 6"/>
          <p:cNvSpPr>
            <a:spLocks noGrp="1"/>
          </p:cNvSpPr>
          <p:nvPr>
            <p:ph type="pic" sz="quarter" idx="13"/>
          </p:nvPr>
        </p:nvSpPr>
        <p:spPr>
          <a:xfrm>
            <a:off x="539750" y="1412875"/>
            <a:ext cx="3816220" cy="2232025"/>
          </a:xfrm>
        </p:spPr>
        <p:txBody>
          <a:bodyPr/>
          <a:lstStyle>
            <a:lvl1pPr marL="0" indent="0">
              <a:buNone/>
              <a:defRPr/>
            </a:lvl1pPr>
          </a:lstStyle>
          <a:p>
            <a:r>
              <a:rPr lang="de-DE"/>
              <a:t>Bild durch Klicken auf Symbol hinzufügen</a:t>
            </a:r>
            <a:endParaRPr lang="de-DE" dirty="0"/>
          </a:p>
        </p:txBody>
      </p:sp>
      <p:sp>
        <p:nvSpPr>
          <p:cNvPr id="14" name="Bildplatzhalter 6"/>
          <p:cNvSpPr>
            <a:spLocks noGrp="1"/>
          </p:cNvSpPr>
          <p:nvPr>
            <p:ph type="pic" sz="quarter" idx="14"/>
          </p:nvPr>
        </p:nvSpPr>
        <p:spPr>
          <a:xfrm>
            <a:off x="4685811" y="1424350"/>
            <a:ext cx="3816220" cy="2232025"/>
          </a:xfrm>
        </p:spPr>
        <p:txBody>
          <a:bodyPr/>
          <a:lstStyle>
            <a:lvl1pPr marL="0" indent="0">
              <a:buNone/>
              <a:defRPr/>
            </a:lvl1pPr>
          </a:lstStyle>
          <a:p>
            <a:r>
              <a:rPr lang="de-DE"/>
              <a:t>Bild durch Klicken auf Symbol hinzufügen</a:t>
            </a:r>
            <a:endParaRPr lang="de-DE" dirty="0"/>
          </a:p>
        </p:txBody>
      </p:sp>
      <p:sp>
        <p:nvSpPr>
          <p:cNvPr id="15" name="Bildplatzhalter 6"/>
          <p:cNvSpPr>
            <a:spLocks noGrp="1"/>
          </p:cNvSpPr>
          <p:nvPr>
            <p:ph type="pic" sz="quarter" idx="15"/>
          </p:nvPr>
        </p:nvSpPr>
        <p:spPr>
          <a:xfrm>
            <a:off x="539750" y="4078504"/>
            <a:ext cx="3816220" cy="2232025"/>
          </a:xfrm>
        </p:spPr>
        <p:txBody>
          <a:bodyPr/>
          <a:lstStyle>
            <a:lvl1pPr marL="0" indent="0">
              <a:buNone/>
              <a:defRPr/>
            </a:lvl1pPr>
          </a:lstStyle>
          <a:p>
            <a:r>
              <a:rPr lang="de-DE"/>
              <a:t>Bild durch Klicken auf Symbol hinzufügen</a:t>
            </a:r>
            <a:endParaRPr lang="de-DE" dirty="0"/>
          </a:p>
        </p:txBody>
      </p:sp>
      <p:sp>
        <p:nvSpPr>
          <p:cNvPr id="16" name="Bildplatzhalter 6"/>
          <p:cNvSpPr>
            <a:spLocks noGrp="1"/>
          </p:cNvSpPr>
          <p:nvPr>
            <p:ph type="pic" sz="quarter" idx="16"/>
          </p:nvPr>
        </p:nvSpPr>
        <p:spPr>
          <a:xfrm>
            <a:off x="4699130" y="4078504"/>
            <a:ext cx="3816220" cy="2232025"/>
          </a:xfrm>
        </p:spPr>
        <p:txBody>
          <a:bodyPr/>
          <a:lstStyle>
            <a:lvl1pPr marL="0" indent="0">
              <a:buNone/>
              <a:defRPr/>
            </a:lvl1pPr>
          </a:lstStyle>
          <a:p>
            <a:r>
              <a:rPr lang="de-DE"/>
              <a:t>Bild durch Klicken auf Symbol hinzufügen</a:t>
            </a:r>
            <a:endParaRPr lang="de-DE" dirty="0"/>
          </a:p>
        </p:txBody>
      </p:sp>
    </p:spTree>
    <p:extLst>
      <p:ext uri="{BB962C8B-B14F-4D97-AF65-F5344CB8AC3E}">
        <p14:creationId xmlns:p14="http://schemas.microsoft.com/office/powerpoint/2010/main" val="2038950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Bilder mit Bildbeschriftu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r>
              <a:rPr lang="de-DE"/>
              <a:t>26.08.2022</a:t>
            </a:r>
          </a:p>
        </p:txBody>
      </p:sp>
      <p:sp>
        <p:nvSpPr>
          <p:cNvPr id="4" name="Fußzeilenplatzhalter 3"/>
          <p:cNvSpPr>
            <a:spLocks noGrp="1"/>
          </p:cNvSpPr>
          <p:nvPr>
            <p:ph type="ftr" sz="quarter" idx="11"/>
          </p:nvPr>
        </p:nvSpPr>
        <p:spPr/>
        <p:txBody>
          <a:bodyPr/>
          <a:lstStyle/>
          <a:p>
            <a:r>
              <a:rPr lang="de-DE"/>
              <a:t>Wasser- und Bodenverband der Mittleren Niers</a:t>
            </a:r>
          </a:p>
        </p:txBody>
      </p:sp>
      <p:sp>
        <p:nvSpPr>
          <p:cNvPr id="5" name="Foliennummernplatzhalter 4"/>
          <p:cNvSpPr>
            <a:spLocks noGrp="1"/>
          </p:cNvSpPr>
          <p:nvPr>
            <p:ph type="sldNum" sz="quarter" idx="12"/>
          </p:nvPr>
        </p:nvSpPr>
        <p:spPr/>
        <p:txBody>
          <a:bodyPr/>
          <a:lstStyle/>
          <a:p>
            <a:fld id="{18B288D4-7AFC-4A85-950A-EFCD22E391A6}" type="slidenum">
              <a:rPr lang="de-DE" smtClean="0"/>
              <a:t>‹Nr.›</a:t>
            </a:fld>
            <a:endParaRPr lang="de-DE"/>
          </a:p>
        </p:txBody>
      </p:sp>
      <p:sp>
        <p:nvSpPr>
          <p:cNvPr id="7" name="Bildplatzhalter 6"/>
          <p:cNvSpPr>
            <a:spLocks noGrp="1"/>
          </p:cNvSpPr>
          <p:nvPr>
            <p:ph type="pic" sz="quarter" idx="13"/>
          </p:nvPr>
        </p:nvSpPr>
        <p:spPr>
          <a:xfrm>
            <a:off x="539750" y="1412875"/>
            <a:ext cx="3816220" cy="2232025"/>
          </a:xfrm>
        </p:spPr>
        <p:txBody>
          <a:bodyPr/>
          <a:lstStyle>
            <a:lvl1pPr marL="0" indent="0">
              <a:buFontTx/>
              <a:buNone/>
              <a:defRPr/>
            </a:lvl1pPr>
          </a:lstStyle>
          <a:p>
            <a:r>
              <a:rPr lang="de-DE"/>
              <a:t>Bild durch Klicken auf Symbol hinzufügen</a:t>
            </a:r>
            <a:endParaRPr lang="de-DE" dirty="0"/>
          </a:p>
        </p:txBody>
      </p:sp>
      <p:sp>
        <p:nvSpPr>
          <p:cNvPr id="14" name="Bildplatzhalter 6"/>
          <p:cNvSpPr>
            <a:spLocks noGrp="1"/>
          </p:cNvSpPr>
          <p:nvPr>
            <p:ph type="pic" sz="quarter" idx="14"/>
          </p:nvPr>
        </p:nvSpPr>
        <p:spPr>
          <a:xfrm>
            <a:off x="4685811" y="1424350"/>
            <a:ext cx="3816220" cy="2232025"/>
          </a:xfrm>
        </p:spPr>
        <p:txBody>
          <a:bodyPr/>
          <a:lstStyle>
            <a:lvl1pPr marL="0" indent="0">
              <a:buFontTx/>
              <a:buNone/>
              <a:defRPr/>
            </a:lvl1pPr>
          </a:lstStyle>
          <a:p>
            <a:r>
              <a:rPr lang="de-DE"/>
              <a:t>Bild durch Klicken auf Symbol hinzufügen</a:t>
            </a:r>
            <a:endParaRPr lang="de-DE" dirty="0"/>
          </a:p>
        </p:txBody>
      </p:sp>
      <p:sp>
        <p:nvSpPr>
          <p:cNvPr id="15" name="Bildplatzhalter 6"/>
          <p:cNvSpPr>
            <a:spLocks noGrp="1"/>
          </p:cNvSpPr>
          <p:nvPr>
            <p:ph type="pic" sz="quarter" idx="15"/>
          </p:nvPr>
        </p:nvSpPr>
        <p:spPr>
          <a:xfrm>
            <a:off x="539750" y="4078504"/>
            <a:ext cx="3816220" cy="2232025"/>
          </a:xfrm>
        </p:spPr>
        <p:txBody>
          <a:bodyPr/>
          <a:lstStyle>
            <a:lvl1pPr marL="0" indent="0">
              <a:buFontTx/>
              <a:buNone/>
              <a:defRPr/>
            </a:lvl1pPr>
          </a:lstStyle>
          <a:p>
            <a:r>
              <a:rPr lang="de-DE"/>
              <a:t>Bild durch Klicken auf Symbol hinzufügen</a:t>
            </a:r>
            <a:endParaRPr lang="de-DE" dirty="0"/>
          </a:p>
        </p:txBody>
      </p:sp>
      <p:sp>
        <p:nvSpPr>
          <p:cNvPr id="16" name="Bildplatzhalter 6"/>
          <p:cNvSpPr>
            <a:spLocks noGrp="1"/>
          </p:cNvSpPr>
          <p:nvPr>
            <p:ph type="pic" sz="quarter" idx="16"/>
          </p:nvPr>
        </p:nvSpPr>
        <p:spPr>
          <a:xfrm>
            <a:off x="4699130" y="4078504"/>
            <a:ext cx="3816220" cy="2232025"/>
          </a:xfrm>
        </p:spPr>
        <p:txBody>
          <a:bodyPr/>
          <a:lstStyle>
            <a:lvl1pPr marL="0" indent="0">
              <a:buFontTx/>
              <a:buNone/>
              <a:defRPr/>
            </a:lvl1pPr>
          </a:lstStyle>
          <a:p>
            <a:r>
              <a:rPr lang="de-DE"/>
              <a:t>Bild durch Klicken auf Symbol hinzufügen</a:t>
            </a:r>
            <a:endParaRPr lang="de-DE" dirty="0"/>
          </a:p>
        </p:txBody>
      </p:sp>
      <p:sp>
        <p:nvSpPr>
          <p:cNvPr id="8" name="Textplatzhalter 7"/>
          <p:cNvSpPr>
            <a:spLocks noGrp="1"/>
          </p:cNvSpPr>
          <p:nvPr>
            <p:ph type="body" sz="quarter" idx="17"/>
          </p:nvPr>
        </p:nvSpPr>
        <p:spPr>
          <a:xfrm>
            <a:off x="536303" y="3666928"/>
            <a:ext cx="3816350" cy="204787"/>
          </a:xfrm>
        </p:spPr>
        <p:txBody>
          <a:bodyPr/>
          <a:lstStyle>
            <a:lvl1pPr marL="0" indent="0" algn="l">
              <a:buNone/>
              <a:defRPr sz="1400">
                <a:solidFill>
                  <a:srgbClr val="000099"/>
                </a:solidFill>
              </a:defRPr>
            </a:lvl1pPr>
          </a:lstStyle>
          <a:p>
            <a:pPr lvl="0"/>
            <a:r>
              <a:rPr lang="de-DE"/>
              <a:t>Mastertextformat bearbeiten</a:t>
            </a:r>
          </a:p>
        </p:txBody>
      </p:sp>
      <p:sp>
        <p:nvSpPr>
          <p:cNvPr id="12" name="Textplatzhalter 7"/>
          <p:cNvSpPr>
            <a:spLocks noGrp="1"/>
          </p:cNvSpPr>
          <p:nvPr>
            <p:ph type="body" sz="quarter" idx="18"/>
          </p:nvPr>
        </p:nvSpPr>
        <p:spPr>
          <a:xfrm>
            <a:off x="539620" y="6324344"/>
            <a:ext cx="3816350" cy="204787"/>
          </a:xfrm>
        </p:spPr>
        <p:txBody>
          <a:bodyPr/>
          <a:lstStyle>
            <a:lvl1pPr marL="0" indent="0" algn="l">
              <a:buNone/>
              <a:defRPr sz="1400">
                <a:solidFill>
                  <a:srgbClr val="000099"/>
                </a:solidFill>
              </a:defRPr>
            </a:lvl1pPr>
          </a:lstStyle>
          <a:p>
            <a:pPr lvl="0"/>
            <a:r>
              <a:rPr lang="de-DE"/>
              <a:t>Mastertextformat bearbeiten</a:t>
            </a:r>
          </a:p>
        </p:txBody>
      </p:sp>
      <p:sp>
        <p:nvSpPr>
          <p:cNvPr id="13" name="Textplatzhalter 7"/>
          <p:cNvSpPr>
            <a:spLocks noGrp="1"/>
          </p:cNvSpPr>
          <p:nvPr>
            <p:ph type="body" sz="quarter" idx="19"/>
          </p:nvPr>
        </p:nvSpPr>
        <p:spPr>
          <a:xfrm>
            <a:off x="4685681" y="3662652"/>
            <a:ext cx="3816350" cy="204787"/>
          </a:xfrm>
        </p:spPr>
        <p:txBody>
          <a:bodyPr/>
          <a:lstStyle>
            <a:lvl1pPr marL="0" indent="0" algn="r">
              <a:buNone/>
              <a:defRPr sz="1400">
                <a:solidFill>
                  <a:srgbClr val="000099"/>
                </a:solidFill>
              </a:defRPr>
            </a:lvl1pPr>
          </a:lstStyle>
          <a:p>
            <a:pPr lvl="0"/>
            <a:r>
              <a:rPr lang="de-DE"/>
              <a:t>Mastertextformat bearbeiten</a:t>
            </a:r>
          </a:p>
        </p:txBody>
      </p:sp>
      <p:sp>
        <p:nvSpPr>
          <p:cNvPr id="17" name="Textplatzhalter 7"/>
          <p:cNvSpPr>
            <a:spLocks noGrp="1"/>
          </p:cNvSpPr>
          <p:nvPr>
            <p:ph type="body" sz="quarter" idx="20"/>
          </p:nvPr>
        </p:nvSpPr>
        <p:spPr>
          <a:xfrm>
            <a:off x="4699000" y="6324344"/>
            <a:ext cx="3816350" cy="204787"/>
          </a:xfrm>
        </p:spPr>
        <p:txBody>
          <a:bodyPr/>
          <a:lstStyle>
            <a:lvl1pPr marL="0" indent="0" algn="r">
              <a:buNone/>
              <a:defRPr sz="1400">
                <a:solidFill>
                  <a:srgbClr val="000099"/>
                </a:solidFill>
              </a:defRPr>
            </a:lvl1pPr>
          </a:lstStyle>
          <a:p>
            <a:pPr lvl="0"/>
            <a:r>
              <a:rPr lang="de-DE"/>
              <a:t>Mastertextformat bearbeiten</a:t>
            </a:r>
          </a:p>
        </p:txBody>
      </p:sp>
    </p:spTree>
    <p:extLst>
      <p:ext uri="{BB962C8B-B14F-4D97-AF65-F5344CB8AC3E}">
        <p14:creationId xmlns:p14="http://schemas.microsoft.com/office/powerpoint/2010/main" val="2972078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 Bilder mit Bildbeschriftu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r>
              <a:rPr lang="de-DE"/>
              <a:t>26.08.2022</a:t>
            </a:r>
          </a:p>
        </p:txBody>
      </p:sp>
      <p:sp>
        <p:nvSpPr>
          <p:cNvPr id="4" name="Fußzeilenplatzhalter 3"/>
          <p:cNvSpPr>
            <a:spLocks noGrp="1"/>
          </p:cNvSpPr>
          <p:nvPr>
            <p:ph type="ftr" sz="quarter" idx="11"/>
          </p:nvPr>
        </p:nvSpPr>
        <p:spPr/>
        <p:txBody>
          <a:bodyPr/>
          <a:lstStyle/>
          <a:p>
            <a:r>
              <a:rPr lang="de-DE"/>
              <a:t>Wasser- und Bodenverband der Mittleren Niers</a:t>
            </a:r>
          </a:p>
        </p:txBody>
      </p:sp>
      <p:sp>
        <p:nvSpPr>
          <p:cNvPr id="5" name="Foliennummernplatzhalter 4"/>
          <p:cNvSpPr>
            <a:spLocks noGrp="1"/>
          </p:cNvSpPr>
          <p:nvPr>
            <p:ph type="sldNum" sz="quarter" idx="12"/>
          </p:nvPr>
        </p:nvSpPr>
        <p:spPr/>
        <p:txBody>
          <a:bodyPr/>
          <a:lstStyle/>
          <a:p>
            <a:fld id="{18B288D4-7AFC-4A85-950A-EFCD22E391A6}" type="slidenum">
              <a:rPr lang="de-DE" smtClean="0"/>
              <a:t>‹Nr.›</a:t>
            </a:fld>
            <a:endParaRPr lang="de-DE"/>
          </a:p>
        </p:txBody>
      </p:sp>
      <p:sp>
        <p:nvSpPr>
          <p:cNvPr id="7" name="Bildplatzhalter 6"/>
          <p:cNvSpPr>
            <a:spLocks noGrp="1"/>
          </p:cNvSpPr>
          <p:nvPr>
            <p:ph type="pic" sz="quarter" idx="13"/>
          </p:nvPr>
        </p:nvSpPr>
        <p:spPr>
          <a:xfrm>
            <a:off x="539750" y="1412875"/>
            <a:ext cx="3816220" cy="2232025"/>
          </a:xfrm>
        </p:spPr>
        <p:txBody>
          <a:bodyPr/>
          <a:lstStyle>
            <a:lvl1pPr marL="0" indent="0">
              <a:buFontTx/>
              <a:buNone/>
              <a:defRPr/>
            </a:lvl1pPr>
          </a:lstStyle>
          <a:p>
            <a:r>
              <a:rPr lang="de-DE"/>
              <a:t>Bild durch Klicken auf Symbol hinzufügen</a:t>
            </a:r>
            <a:endParaRPr lang="de-DE" dirty="0"/>
          </a:p>
        </p:txBody>
      </p:sp>
      <p:sp>
        <p:nvSpPr>
          <p:cNvPr id="14" name="Bildplatzhalter 6"/>
          <p:cNvSpPr>
            <a:spLocks noGrp="1"/>
          </p:cNvSpPr>
          <p:nvPr>
            <p:ph type="pic" sz="quarter" idx="14"/>
          </p:nvPr>
        </p:nvSpPr>
        <p:spPr>
          <a:xfrm>
            <a:off x="4685811" y="1424350"/>
            <a:ext cx="3816220" cy="2232025"/>
          </a:xfrm>
        </p:spPr>
        <p:txBody>
          <a:bodyPr/>
          <a:lstStyle>
            <a:lvl1pPr marL="0" indent="0">
              <a:buFontTx/>
              <a:buNone/>
              <a:defRPr/>
            </a:lvl1pPr>
          </a:lstStyle>
          <a:p>
            <a:r>
              <a:rPr lang="de-DE"/>
              <a:t>Bild durch Klicken auf Symbol hinzufügen</a:t>
            </a:r>
            <a:endParaRPr lang="de-DE" dirty="0"/>
          </a:p>
        </p:txBody>
      </p:sp>
      <p:sp>
        <p:nvSpPr>
          <p:cNvPr id="15" name="Bildplatzhalter 6"/>
          <p:cNvSpPr>
            <a:spLocks noGrp="1"/>
          </p:cNvSpPr>
          <p:nvPr>
            <p:ph type="pic" sz="quarter" idx="15"/>
          </p:nvPr>
        </p:nvSpPr>
        <p:spPr>
          <a:xfrm>
            <a:off x="539750" y="4078504"/>
            <a:ext cx="3816220" cy="2232025"/>
          </a:xfrm>
        </p:spPr>
        <p:txBody>
          <a:bodyPr/>
          <a:lstStyle>
            <a:lvl1pPr marL="0" indent="0">
              <a:buFontTx/>
              <a:buNone/>
              <a:defRPr/>
            </a:lvl1pPr>
          </a:lstStyle>
          <a:p>
            <a:r>
              <a:rPr lang="de-DE"/>
              <a:t>Bild durch Klicken auf Symbol hinzufügen</a:t>
            </a:r>
            <a:endParaRPr lang="de-DE" dirty="0"/>
          </a:p>
        </p:txBody>
      </p:sp>
      <p:sp>
        <p:nvSpPr>
          <p:cNvPr id="16" name="Bildplatzhalter 6"/>
          <p:cNvSpPr>
            <a:spLocks noGrp="1"/>
          </p:cNvSpPr>
          <p:nvPr>
            <p:ph type="pic" sz="quarter" idx="16"/>
          </p:nvPr>
        </p:nvSpPr>
        <p:spPr>
          <a:xfrm>
            <a:off x="4699130" y="4078504"/>
            <a:ext cx="3816220" cy="2232025"/>
          </a:xfrm>
        </p:spPr>
        <p:txBody>
          <a:bodyPr/>
          <a:lstStyle>
            <a:lvl1pPr marL="0" indent="0">
              <a:buFontTx/>
              <a:buNone/>
              <a:defRPr/>
            </a:lvl1pPr>
          </a:lstStyle>
          <a:p>
            <a:r>
              <a:rPr lang="de-DE"/>
              <a:t>Bild durch Klicken auf Symbol hinzufügen</a:t>
            </a:r>
            <a:endParaRPr lang="de-DE" dirty="0"/>
          </a:p>
        </p:txBody>
      </p:sp>
      <p:sp>
        <p:nvSpPr>
          <p:cNvPr id="8" name="Textplatzhalter 7"/>
          <p:cNvSpPr>
            <a:spLocks noGrp="1"/>
          </p:cNvSpPr>
          <p:nvPr>
            <p:ph type="body" sz="quarter" idx="17"/>
          </p:nvPr>
        </p:nvSpPr>
        <p:spPr>
          <a:xfrm>
            <a:off x="536303" y="3666928"/>
            <a:ext cx="3816350" cy="204787"/>
          </a:xfrm>
        </p:spPr>
        <p:txBody>
          <a:bodyPr/>
          <a:lstStyle>
            <a:lvl1pPr marL="0" indent="0" algn="l">
              <a:buNone/>
              <a:defRPr sz="1400">
                <a:solidFill>
                  <a:srgbClr val="000099"/>
                </a:solidFill>
              </a:defRPr>
            </a:lvl1pPr>
          </a:lstStyle>
          <a:p>
            <a:pPr lvl="0"/>
            <a:r>
              <a:rPr lang="de-DE"/>
              <a:t>Mastertextformat bearbeiten</a:t>
            </a:r>
          </a:p>
        </p:txBody>
      </p:sp>
      <p:sp>
        <p:nvSpPr>
          <p:cNvPr id="12" name="Textplatzhalter 7"/>
          <p:cNvSpPr>
            <a:spLocks noGrp="1"/>
          </p:cNvSpPr>
          <p:nvPr>
            <p:ph type="body" sz="quarter" idx="18"/>
          </p:nvPr>
        </p:nvSpPr>
        <p:spPr>
          <a:xfrm>
            <a:off x="539620" y="6324344"/>
            <a:ext cx="3816350" cy="204787"/>
          </a:xfrm>
        </p:spPr>
        <p:txBody>
          <a:bodyPr/>
          <a:lstStyle>
            <a:lvl1pPr marL="0" indent="0" algn="l">
              <a:buNone/>
              <a:defRPr sz="1400">
                <a:solidFill>
                  <a:srgbClr val="000099"/>
                </a:solidFill>
              </a:defRPr>
            </a:lvl1pPr>
          </a:lstStyle>
          <a:p>
            <a:pPr lvl="0"/>
            <a:r>
              <a:rPr lang="de-DE"/>
              <a:t>Mastertextformat bearbeiten</a:t>
            </a:r>
          </a:p>
        </p:txBody>
      </p:sp>
      <p:sp>
        <p:nvSpPr>
          <p:cNvPr id="13" name="Textplatzhalter 7"/>
          <p:cNvSpPr>
            <a:spLocks noGrp="1"/>
          </p:cNvSpPr>
          <p:nvPr>
            <p:ph type="body" sz="quarter" idx="19"/>
          </p:nvPr>
        </p:nvSpPr>
        <p:spPr>
          <a:xfrm>
            <a:off x="4685681" y="3662652"/>
            <a:ext cx="3816350" cy="204787"/>
          </a:xfrm>
        </p:spPr>
        <p:txBody>
          <a:bodyPr/>
          <a:lstStyle>
            <a:lvl1pPr marL="0" indent="0" algn="r">
              <a:buNone/>
              <a:defRPr sz="1400">
                <a:solidFill>
                  <a:srgbClr val="000099"/>
                </a:solidFill>
              </a:defRPr>
            </a:lvl1pPr>
          </a:lstStyle>
          <a:p>
            <a:pPr lvl="0"/>
            <a:r>
              <a:rPr lang="de-DE"/>
              <a:t>Mastertextformat bearbeiten</a:t>
            </a:r>
          </a:p>
        </p:txBody>
      </p:sp>
      <p:sp>
        <p:nvSpPr>
          <p:cNvPr id="17" name="Textplatzhalter 7"/>
          <p:cNvSpPr>
            <a:spLocks noGrp="1"/>
          </p:cNvSpPr>
          <p:nvPr>
            <p:ph type="body" sz="quarter" idx="20"/>
          </p:nvPr>
        </p:nvSpPr>
        <p:spPr>
          <a:xfrm>
            <a:off x="4699000" y="6324344"/>
            <a:ext cx="3816350" cy="204787"/>
          </a:xfrm>
        </p:spPr>
        <p:txBody>
          <a:bodyPr/>
          <a:lstStyle>
            <a:lvl1pPr marL="0" indent="0" algn="r">
              <a:buNone/>
              <a:defRPr sz="1400">
                <a:solidFill>
                  <a:srgbClr val="000099"/>
                </a:solidFill>
              </a:defRPr>
            </a:lvl1pPr>
          </a:lstStyle>
          <a:p>
            <a:pPr lvl="0"/>
            <a:r>
              <a:rPr lang="de-DE"/>
              <a:t>Mastertextformat bearbeiten</a:t>
            </a:r>
          </a:p>
        </p:txBody>
      </p:sp>
      <p:sp>
        <p:nvSpPr>
          <p:cNvPr id="18" name="Bildplatzhalter 6"/>
          <p:cNvSpPr>
            <a:spLocks noGrp="1"/>
          </p:cNvSpPr>
          <p:nvPr>
            <p:ph type="pic" sz="quarter" idx="21"/>
          </p:nvPr>
        </p:nvSpPr>
        <p:spPr>
          <a:xfrm>
            <a:off x="2617717" y="2719444"/>
            <a:ext cx="3816220" cy="2232025"/>
          </a:xfrm>
        </p:spPr>
        <p:txBody>
          <a:bodyPr/>
          <a:lstStyle>
            <a:lvl1pPr marL="0" indent="0">
              <a:buFontTx/>
              <a:buNone/>
              <a:defRPr/>
            </a:lvl1pPr>
          </a:lstStyle>
          <a:p>
            <a:r>
              <a:rPr lang="de-DE"/>
              <a:t>Bild durch Klicken auf Symbol hinzufügen</a:t>
            </a:r>
            <a:endParaRPr lang="de-DE" dirty="0"/>
          </a:p>
        </p:txBody>
      </p:sp>
      <p:sp>
        <p:nvSpPr>
          <p:cNvPr id="19" name="Textplatzhalter 7"/>
          <p:cNvSpPr>
            <a:spLocks noGrp="1"/>
          </p:cNvSpPr>
          <p:nvPr>
            <p:ph type="body" sz="quarter" idx="22"/>
          </p:nvPr>
        </p:nvSpPr>
        <p:spPr>
          <a:xfrm>
            <a:off x="2614270" y="4973497"/>
            <a:ext cx="3816350" cy="204787"/>
          </a:xfrm>
        </p:spPr>
        <p:txBody>
          <a:bodyPr/>
          <a:lstStyle>
            <a:lvl1pPr marL="0" indent="0" algn="ctr">
              <a:buNone/>
              <a:defRPr sz="1400">
                <a:solidFill>
                  <a:srgbClr val="000099"/>
                </a:solidFill>
              </a:defRPr>
            </a:lvl1pPr>
          </a:lstStyle>
          <a:p>
            <a:pPr lvl="0"/>
            <a:r>
              <a:rPr lang="de-DE"/>
              <a:t>Mastertextformat bearbeiten</a:t>
            </a:r>
          </a:p>
        </p:txBody>
      </p:sp>
    </p:spTree>
    <p:extLst>
      <p:ext uri="{BB962C8B-B14F-4D97-AF65-F5344CB8AC3E}">
        <p14:creationId xmlns:p14="http://schemas.microsoft.com/office/powerpoint/2010/main" val="380847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hteck 7"/>
          <p:cNvSpPr/>
          <p:nvPr userDrawn="1"/>
        </p:nvSpPr>
        <p:spPr>
          <a:xfrm>
            <a:off x="0" y="6565659"/>
            <a:ext cx="9144000" cy="29824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 name="Titelplatzhalter 1"/>
          <p:cNvSpPr>
            <a:spLocks noGrp="1"/>
          </p:cNvSpPr>
          <p:nvPr>
            <p:ph type="title"/>
          </p:nvPr>
        </p:nvSpPr>
        <p:spPr>
          <a:xfrm>
            <a:off x="1619590" y="188550"/>
            <a:ext cx="6895760" cy="788019"/>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628650" y="1075414"/>
            <a:ext cx="7886700" cy="5385499"/>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p:txBody>
      </p:sp>
      <p:pic>
        <p:nvPicPr>
          <p:cNvPr id="7" name="Grafik 6"/>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79390" y="-17669"/>
            <a:ext cx="1703482" cy="1276791"/>
          </a:xfrm>
          <a:prstGeom prst="rect">
            <a:avLst/>
          </a:prstGeom>
        </p:spPr>
      </p:pic>
      <p:sp>
        <p:nvSpPr>
          <p:cNvPr id="4" name="Datumsplatzhalter 3"/>
          <p:cNvSpPr>
            <a:spLocks noGrp="1"/>
          </p:cNvSpPr>
          <p:nvPr>
            <p:ph type="dt" sz="half" idx="2"/>
          </p:nvPr>
        </p:nvSpPr>
        <p:spPr>
          <a:xfrm>
            <a:off x="628650" y="6597439"/>
            <a:ext cx="990940" cy="216030"/>
          </a:xfrm>
          <a:prstGeom prst="rect">
            <a:avLst/>
          </a:prstGeom>
        </p:spPr>
        <p:txBody>
          <a:bodyPr vert="horz" lIns="91440" tIns="45720" rIns="91440" bIns="45720" rtlCol="0" anchor="ctr"/>
          <a:lstStyle>
            <a:lvl1pPr algn="l">
              <a:defRPr sz="1200">
                <a:solidFill>
                  <a:srgbClr val="000099"/>
                </a:solidFill>
              </a:defRPr>
            </a:lvl1pPr>
          </a:lstStyle>
          <a:p>
            <a:r>
              <a:rPr lang="de-DE"/>
              <a:t>26.08.2022</a:t>
            </a:r>
            <a:endParaRPr lang="de-DE" dirty="0"/>
          </a:p>
        </p:txBody>
      </p:sp>
      <p:sp>
        <p:nvSpPr>
          <p:cNvPr id="5" name="Fußzeilenplatzhalter 4"/>
          <p:cNvSpPr>
            <a:spLocks noGrp="1"/>
          </p:cNvSpPr>
          <p:nvPr>
            <p:ph type="ftr" sz="quarter" idx="3"/>
          </p:nvPr>
        </p:nvSpPr>
        <p:spPr>
          <a:xfrm>
            <a:off x="1691600" y="6597439"/>
            <a:ext cx="6192860" cy="216030"/>
          </a:xfrm>
          <a:prstGeom prst="rect">
            <a:avLst/>
          </a:prstGeom>
        </p:spPr>
        <p:txBody>
          <a:bodyPr vert="horz" lIns="91440" tIns="45720" rIns="91440" bIns="45720" rtlCol="0" anchor="ctr"/>
          <a:lstStyle>
            <a:lvl1pPr algn="ctr">
              <a:defRPr sz="1200">
                <a:solidFill>
                  <a:srgbClr val="000099"/>
                </a:solidFill>
              </a:defRPr>
            </a:lvl1pPr>
          </a:lstStyle>
          <a:p>
            <a:r>
              <a:rPr lang="de-DE" dirty="0"/>
              <a:t>Wasser- und Bodenverband der Mittleren Niers</a:t>
            </a:r>
          </a:p>
        </p:txBody>
      </p:sp>
      <p:sp>
        <p:nvSpPr>
          <p:cNvPr id="6" name="Foliennummernplatzhalter 5"/>
          <p:cNvSpPr>
            <a:spLocks noGrp="1"/>
          </p:cNvSpPr>
          <p:nvPr>
            <p:ph type="sldNum" sz="quarter" idx="4"/>
          </p:nvPr>
        </p:nvSpPr>
        <p:spPr>
          <a:xfrm>
            <a:off x="7956470" y="6597438"/>
            <a:ext cx="558880" cy="216031"/>
          </a:xfrm>
          <a:prstGeom prst="rect">
            <a:avLst/>
          </a:prstGeom>
        </p:spPr>
        <p:txBody>
          <a:bodyPr vert="horz" lIns="91440" tIns="45720" rIns="91440" bIns="45720" rtlCol="0" anchor="ctr"/>
          <a:lstStyle>
            <a:lvl1pPr algn="r">
              <a:defRPr sz="1200">
                <a:solidFill>
                  <a:srgbClr val="000099"/>
                </a:solidFill>
              </a:defRPr>
            </a:lvl1pPr>
          </a:lstStyle>
          <a:p>
            <a:fld id="{18B288D4-7AFC-4A85-950A-EFCD22E391A6}" type="slidenum">
              <a:rPr lang="de-DE" smtClean="0"/>
              <a:pPr/>
              <a:t>‹Nr.›</a:t>
            </a:fld>
            <a:endParaRPr lang="de-DE" dirty="0"/>
          </a:p>
        </p:txBody>
      </p:sp>
    </p:spTree>
    <p:extLst>
      <p:ext uri="{BB962C8B-B14F-4D97-AF65-F5344CB8AC3E}">
        <p14:creationId xmlns:p14="http://schemas.microsoft.com/office/powerpoint/2010/main" val="928707758"/>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703" r:id="rId3"/>
    <p:sldLayoutId id="2147483692" r:id="rId4"/>
    <p:sldLayoutId id="2147483693" r:id="rId5"/>
    <p:sldLayoutId id="2147483694" r:id="rId6"/>
    <p:sldLayoutId id="2147483699" r:id="rId7"/>
    <p:sldLayoutId id="2147483701" r:id="rId8"/>
    <p:sldLayoutId id="2147483702" r:id="rId9"/>
    <p:sldLayoutId id="2147483700" r:id="rId10"/>
    <p:sldLayoutId id="2147483695" r:id="rId11"/>
    <p:sldLayoutId id="2147483696" r:id="rId12"/>
    <p:sldLayoutId id="2147483697" r:id="rId13"/>
    <p:sldLayoutId id="2147483698" r:id="rId14"/>
  </p:sldLayoutIdLst>
  <p:hf hdr="0"/>
  <p:txStyles>
    <p:titleStyle>
      <a:lvl1pPr algn="r" defTabSz="914400" rtl="0" eaLnBrk="1" latinLnBrk="0" hangingPunct="1">
        <a:lnSpc>
          <a:spcPct val="90000"/>
        </a:lnSpc>
        <a:spcBef>
          <a:spcPct val="0"/>
        </a:spcBef>
        <a:buNone/>
        <a:defRPr sz="2800" b="1" kern="1200">
          <a:solidFill>
            <a:srgbClr val="000099"/>
          </a:solidFill>
          <a:effectLst>
            <a:outerShdw blurRad="38100" dist="38100" dir="2700000" algn="tl">
              <a:srgbClr val="000000">
                <a:alpha val="43137"/>
              </a:srgbClr>
            </a:outerShdw>
          </a:effectLst>
          <a:latin typeface="+mn-lt"/>
          <a:ea typeface="+mj-ea"/>
          <a:cs typeface="+mj-cs"/>
        </a:defRPr>
      </a:lvl1pPr>
    </p:titleStyle>
    <p:bodyStyle>
      <a:lvl1pPr marL="228600" indent="-228600" algn="l" defTabSz="914400" rtl="0" eaLnBrk="1" latinLnBrk="0" hangingPunct="1">
        <a:lnSpc>
          <a:spcPct val="100000"/>
        </a:lnSpc>
        <a:spcBef>
          <a:spcPts val="1000"/>
        </a:spcBef>
        <a:spcAft>
          <a:spcPts val="1000"/>
        </a:spcAft>
        <a:buClr>
          <a:srgbClr val="7EC234"/>
        </a:buClr>
        <a:buFont typeface="Arial" panose="020B0604020202020204" pitchFamily="34" charset="0"/>
        <a:buChar char="•"/>
        <a:defRPr sz="2400" b="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500"/>
        </a:spcAft>
        <a:buClr>
          <a:srgbClr val="7EC234"/>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500"/>
        </a:spcAft>
        <a:buClr>
          <a:srgbClr val="7EC234"/>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619590" y="188550"/>
            <a:ext cx="6895760" cy="788019"/>
          </a:xfrm>
          <a:prstGeom prst="rect">
            <a:avLst/>
          </a:prstGeom>
        </p:spPr>
        <p:txBody>
          <a:bodyPr vert="horz" lIns="91440" tIns="45720" rIns="91440" bIns="45720" rtlCol="0" anchor="ctr">
            <a:normAutofit/>
          </a:bodyPr>
          <a:lstStyle/>
          <a:p>
            <a:r>
              <a:rPr lang="de-DE" dirty="0"/>
              <a:t>Titelmasterformat durch Klicken bearbeiten</a:t>
            </a:r>
          </a:p>
        </p:txBody>
      </p:sp>
      <p:sp>
        <p:nvSpPr>
          <p:cNvPr id="8" name="Rechteck 7"/>
          <p:cNvSpPr/>
          <p:nvPr userDrawn="1"/>
        </p:nvSpPr>
        <p:spPr>
          <a:xfrm>
            <a:off x="0" y="6559757"/>
            <a:ext cx="9144000" cy="29824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3" name="Textplatzhalter 2"/>
          <p:cNvSpPr>
            <a:spLocks noGrp="1"/>
          </p:cNvSpPr>
          <p:nvPr>
            <p:ph type="body" idx="1"/>
          </p:nvPr>
        </p:nvSpPr>
        <p:spPr>
          <a:xfrm>
            <a:off x="628650" y="1075414"/>
            <a:ext cx="7886700" cy="5385499"/>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p:txBody>
      </p:sp>
      <p:sp>
        <p:nvSpPr>
          <p:cNvPr id="4" name="Datumsplatzhalter 3"/>
          <p:cNvSpPr>
            <a:spLocks noGrp="1"/>
          </p:cNvSpPr>
          <p:nvPr>
            <p:ph type="dt" sz="half" idx="2"/>
          </p:nvPr>
        </p:nvSpPr>
        <p:spPr>
          <a:xfrm>
            <a:off x="628650" y="6597439"/>
            <a:ext cx="990940" cy="216030"/>
          </a:xfrm>
          <a:prstGeom prst="rect">
            <a:avLst/>
          </a:prstGeom>
        </p:spPr>
        <p:txBody>
          <a:bodyPr vert="horz" lIns="91440" tIns="45720" rIns="91440" bIns="45720" rtlCol="0" anchor="ctr"/>
          <a:lstStyle>
            <a:lvl1pPr algn="l">
              <a:defRPr sz="1200">
                <a:solidFill>
                  <a:srgbClr val="000099"/>
                </a:solidFill>
              </a:defRPr>
            </a:lvl1pPr>
          </a:lstStyle>
          <a:p>
            <a:r>
              <a:rPr lang="de-DE"/>
              <a:t>26.08.2022</a:t>
            </a:r>
            <a:endParaRPr lang="de-DE" dirty="0"/>
          </a:p>
        </p:txBody>
      </p:sp>
      <p:sp>
        <p:nvSpPr>
          <p:cNvPr id="5" name="Fußzeilenplatzhalter 4"/>
          <p:cNvSpPr>
            <a:spLocks noGrp="1"/>
          </p:cNvSpPr>
          <p:nvPr>
            <p:ph type="ftr" sz="quarter" idx="3"/>
          </p:nvPr>
        </p:nvSpPr>
        <p:spPr>
          <a:xfrm>
            <a:off x="1691600" y="6597439"/>
            <a:ext cx="6192860" cy="216030"/>
          </a:xfrm>
          <a:prstGeom prst="rect">
            <a:avLst/>
          </a:prstGeom>
        </p:spPr>
        <p:txBody>
          <a:bodyPr vert="horz" lIns="91440" tIns="45720" rIns="91440" bIns="45720" rtlCol="0" anchor="ctr"/>
          <a:lstStyle>
            <a:lvl1pPr algn="ctr">
              <a:defRPr sz="1200">
                <a:solidFill>
                  <a:srgbClr val="000099"/>
                </a:solidFill>
              </a:defRPr>
            </a:lvl1pPr>
          </a:lstStyle>
          <a:p>
            <a:r>
              <a:rPr lang="de-DE" dirty="0"/>
              <a:t>Wasser- und Bodenverband der Mittleren Niers</a:t>
            </a:r>
          </a:p>
        </p:txBody>
      </p:sp>
      <p:sp>
        <p:nvSpPr>
          <p:cNvPr id="6" name="Foliennummernplatzhalter 5"/>
          <p:cNvSpPr>
            <a:spLocks noGrp="1"/>
          </p:cNvSpPr>
          <p:nvPr>
            <p:ph type="sldNum" sz="quarter" idx="4"/>
          </p:nvPr>
        </p:nvSpPr>
        <p:spPr>
          <a:xfrm>
            <a:off x="7956470" y="6597438"/>
            <a:ext cx="558880" cy="216031"/>
          </a:xfrm>
          <a:prstGeom prst="rect">
            <a:avLst/>
          </a:prstGeom>
        </p:spPr>
        <p:txBody>
          <a:bodyPr vert="horz" lIns="91440" tIns="45720" rIns="91440" bIns="45720" rtlCol="0" anchor="ctr"/>
          <a:lstStyle>
            <a:lvl1pPr algn="r">
              <a:defRPr sz="1200">
                <a:solidFill>
                  <a:srgbClr val="000099"/>
                </a:solidFill>
              </a:defRPr>
            </a:lvl1pPr>
          </a:lstStyle>
          <a:p>
            <a:fld id="{18B288D4-7AFC-4A85-950A-EFCD22E391A6}" type="slidenum">
              <a:rPr lang="de-DE" smtClean="0"/>
              <a:pPr/>
              <a:t>‹Nr.›</a:t>
            </a:fld>
            <a:endParaRPr lang="de-DE" dirty="0"/>
          </a:p>
        </p:txBody>
      </p:sp>
      <p:pic>
        <p:nvPicPr>
          <p:cNvPr id="7" name="Grafik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79390" y="-17669"/>
            <a:ext cx="1703482" cy="1276791"/>
          </a:xfrm>
          <a:prstGeom prst="rect">
            <a:avLst/>
          </a:prstGeom>
        </p:spPr>
      </p:pic>
    </p:spTree>
    <p:extLst>
      <p:ext uri="{BB962C8B-B14F-4D97-AF65-F5344CB8AC3E}">
        <p14:creationId xmlns:p14="http://schemas.microsoft.com/office/powerpoint/2010/main" val="928707758"/>
      </p:ext>
    </p:extLst>
  </p:cSld>
  <p:clrMap bg1="lt1" tx1="dk1" bg2="lt2" tx2="dk2" accent1="accent1" accent2="accent2" accent3="accent3" accent4="accent4" accent5="accent5" accent6="accent6" hlink="hlink" folHlink="folHlink"/>
  <p:sldLayoutIdLst>
    <p:sldLayoutId id="2147483708" r:id="rId1"/>
    <p:sldLayoutId id="2147483707" r:id="rId2"/>
    <p:sldLayoutId id="2147483706" r:id="rId3"/>
    <p:sldLayoutId id="2147483705" r:id="rId4"/>
  </p:sldLayoutIdLst>
  <p:hf hdr="0"/>
  <p:txStyles>
    <p:titleStyle>
      <a:lvl1pPr algn="r" defTabSz="914400" rtl="0" eaLnBrk="1" latinLnBrk="0" hangingPunct="1">
        <a:lnSpc>
          <a:spcPct val="90000"/>
        </a:lnSpc>
        <a:spcBef>
          <a:spcPct val="0"/>
        </a:spcBef>
        <a:buNone/>
        <a:defRPr sz="2800" b="1" kern="1200">
          <a:solidFill>
            <a:srgbClr val="000099"/>
          </a:solidFill>
          <a:effectLst>
            <a:outerShdw blurRad="38100" dist="38100" dir="2700000" algn="tl">
              <a:srgbClr val="000000">
                <a:alpha val="43137"/>
              </a:srgbClr>
            </a:outerShdw>
          </a:effectLst>
          <a:latin typeface="+mn-lt"/>
          <a:ea typeface="+mj-ea"/>
          <a:cs typeface="+mj-cs"/>
        </a:defRPr>
      </a:lvl1pPr>
    </p:titleStyle>
    <p:bodyStyle>
      <a:lvl1pPr marL="228600" indent="-228600" algn="l" defTabSz="914400" rtl="0" eaLnBrk="1" latinLnBrk="0" hangingPunct="1">
        <a:lnSpc>
          <a:spcPct val="100000"/>
        </a:lnSpc>
        <a:spcBef>
          <a:spcPts val="1000"/>
        </a:spcBef>
        <a:spcAft>
          <a:spcPts val="1000"/>
        </a:spcAft>
        <a:buClr>
          <a:srgbClr val="7EC234"/>
        </a:buClr>
        <a:buFont typeface="Arial" panose="020B0604020202020204" pitchFamily="34" charset="0"/>
        <a:buChar char="•"/>
        <a:defRPr sz="2400" b="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500"/>
        </a:spcAft>
        <a:buClr>
          <a:srgbClr val="7EC234"/>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500"/>
        </a:spcAft>
        <a:buClr>
          <a:srgbClr val="7EC234"/>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Wahlprozedere Vorstandswahl</a:t>
            </a:r>
          </a:p>
        </p:txBody>
      </p:sp>
      <p:sp>
        <p:nvSpPr>
          <p:cNvPr id="3" name="Untertitel 2"/>
          <p:cNvSpPr>
            <a:spLocks noGrp="1"/>
          </p:cNvSpPr>
          <p:nvPr>
            <p:ph type="subTitle" idx="1"/>
          </p:nvPr>
        </p:nvSpPr>
        <p:spPr/>
        <p:txBody>
          <a:bodyPr/>
          <a:lstStyle/>
          <a:p>
            <a:r>
              <a:rPr lang="de-DE" dirty="0"/>
              <a:t>2. Dezember 2022</a:t>
            </a:r>
          </a:p>
        </p:txBody>
      </p:sp>
      <p:sp>
        <p:nvSpPr>
          <p:cNvPr id="4" name="Datumsplatzhalter 3"/>
          <p:cNvSpPr>
            <a:spLocks noGrp="1"/>
          </p:cNvSpPr>
          <p:nvPr>
            <p:ph type="dt" sz="half" idx="10"/>
          </p:nvPr>
        </p:nvSpPr>
        <p:spPr/>
        <p:txBody>
          <a:bodyPr/>
          <a:lstStyle/>
          <a:p>
            <a:r>
              <a:rPr lang="de-DE" dirty="0">
                <a:latin typeface="+mn-lt"/>
              </a:rPr>
              <a:t>26.08.2022</a:t>
            </a:r>
          </a:p>
        </p:txBody>
      </p:sp>
      <p:sp>
        <p:nvSpPr>
          <p:cNvPr id="5" name="Fußzeilenplatzhalter 4"/>
          <p:cNvSpPr>
            <a:spLocks noGrp="1"/>
          </p:cNvSpPr>
          <p:nvPr>
            <p:ph type="ftr" sz="quarter" idx="11"/>
          </p:nvPr>
        </p:nvSpPr>
        <p:spPr/>
        <p:txBody>
          <a:bodyPr/>
          <a:lstStyle/>
          <a:p>
            <a:r>
              <a:rPr lang="de-DE"/>
              <a:t>Wasser- und Bodenverband der Mittleren Niers</a:t>
            </a:r>
            <a:endParaRPr lang="de-DE" dirty="0"/>
          </a:p>
        </p:txBody>
      </p:sp>
      <p:sp>
        <p:nvSpPr>
          <p:cNvPr id="6" name="Foliennummernplatzhalter 5"/>
          <p:cNvSpPr>
            <a:spLocks noGrp="1"/>
          </p:cNvSpPr>
          <p:nvPr>
            <p:ph type="sldNum" sz="quarter" idx="12"/>
          </p:nvPr>
        </p:nvSpPr>
        <p:spPr/>
        <p:txBody>
          <a:bodyPr/>
          <a:lstStyle/>
          <a:p>
            <a:fld id="{18B288D4-7AFC-4A85-950A-EFCD22E391A6}" type="slidenum">
              <a:rPr lang="de-DE" smtClean="0"/>
              <a:t>1</a:t>
            </a:fld>
            <a:endParaRPr lang="de-DE" dirty="0"/>
          </a:p>
        </p:txBody>
      </p:sp>
    </p:spTree>
    <p:extLst>
      <p:ext uri="{BB962C8B-B14F-4D97-AF65-F5344CB8AC3E}">
        <p14:creationId xmlns:p14="http://schemas.microsoft.com/office/powerpoint/2010/main" val="3722538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rPr>
              <a:t>Auszug Satzung zur Vorstandswahl</a:t>
            </a:r>
          </a:p>
        </p:txBody>
      </p:sp>
      <p:sp>
        <p:nvSpPr>
          <p:cNvPr id="24" name="Inhaltsplatzhalter 23">
            <a:extLst>
              <a:ext uri="{FF2B5EF4-FFF2-40B4-BE49-F238E27FC236}">
                <a16:creationId xmlns:a16="http://schemas.microsoft.com/office/drawing/2014/main" id="{3D73EA22-7AC8-4E6F-8CDD-A266BBAFF6EE}"/>
              </a:ext>
            </a:extLst>
          </p:cNvPr>
          <p:cNvSpPr>
            <a:spLocks noGrp="1"/>
          </p:cNvSpPr>
          <p:nvPr>
            <p:ph idx="1"/>
          </p:nvPr>
        </p:nvSpPr>
        <p:spPr>
          <a:xfrm>
            <a:off x="619318" y="1412776"/>
            <a:ext cx="7896032" cy="5040560"/>
          </a:xfrm>
          <a:solidFill>
            <a:schemeClr val="bg1">
              <a:lumMod val="85000"/>
            </a:schemeClr>
          </a:solidFill>
        </p:spPr>
        <p:txBody>
          <a:bodyPr>
            <a:noAutofit/>
          </a:bodyPr>
          <a:lstStyle/>
          <a:p>
            <a:pPr marL="0" indent="0" algn="ctr" defTabSz="269875">
              <a:lnSpc>
                <a:spcPct val="110000"/>
              </a:lnSpc>
              <a:spcBef>
                <a:spcPts val="600"/>
              </a:spcBef>
              <a:spcAft>
                <a:spcPts val="600"/>
              </a:spcAft>
              <a:buNone/>
            </a:pPr>
            <a:r>
              <a:rPr lang="de-DE" sz="900" b="1" dirty="0">
                <a:effectLst/>
                <a:ea typeface="Calibri" panose="020F0502020204030204" pitchFamily="34" charset="0"/>
              </a:rPr>
              <a:t>§ 17 Wahl des Vorstands </a:t>
            </a:r>
            <a:r>
              <a:rPr lang="de-DE" sz="900" b="1" kern="50" spc="-5" dirty="0">
                <a:effectLst/>
                <a:ea typeface="Calibri" panose="020F0502020204030204" pitchFamily="34" charset="0"/>
              </a:rPr>
              <a:t>(zu § 53 WVG)</a:t>
            </a:r>
          </a:p>
          <a:p>
            <a:pPr marL="269875" indent="-269875" defTabSz="269875">
              <a:lnSpc>
                <a:spcPct val="110000"/>
              </a:lnSpc>
              <a:spcBef>
                <a:spcPts val="600"/>
              </a:spcBef>
              <a:spcAft>
                <a:spcPts val="600"/>
              </a:spcAft>
              <a:buNone/>
            </a:pPr>
            <a:r>
              <a:rPr lang="de-DE" sz="900" dirty="0">
                <a:effectLst/>
                <a:ea typeface="Calibri" panose="020F0502020204030204" pitchFamily="34" charset="0"/>
              </a:rPr>
              <a:t>(1)	Die Vorstandsmitglieder werden von den Verbandsausschussmitgliedern ihrer Stimmgruppe in einem Wahlgang gewählt.</a:t>
            </a:r>
          </a:p>
          <a:p>
            <a:pPr marL="269875" indent="-269875" defTabSz="269875">
              <a:lnSpc>
                <a:spcPct val="110000"/>
              </a:lnSpc>
              <a:spcBef>
                <a:spcPts val="600"/>
              </a:spcBef>
              <a:spcAft>
                <a:spcPts val="600"/>
              </a:spcAft>
              <a:buNone/>
            </a:pPr>
            <a:r>
              <a:rPr lang="de-DE" sz="900" spc="-5" dirty="0">
                <a:effectLst/>
                <a:ea typeface="Calibri" panose="020F0502020204030204" pitchFamily="34" charset="0"/>
              </a:rPr>
              <a:t>(2)	Für die Verbandsausschussmitglieder der jeweiligen Stimmgruppe wählbar ist jedes geschäftsfähige Mitglied ihrer Stimmgruppe, das sich bis 4 Wochen vor dem Wahltermin schriftlich oder in Textform beim Verband als Wahlkandidat benannt hat. Natürliche Personen sind nur wählbar, wenn sie zum Zeitpunkt der Wahl das 70. Lebensjahr noch nicht vollendet haben. Die Mitgliedschaft im Verbandsausschuss schließt die Wählbarkeit zum Vorstandsmitglied aus. </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(3)	Der genaue Zeitpunkt der Wahl wird vom Wahlvorsteher bestimmt. Er liegt jeweils in der Mitte der Wahlperiode des Verbandsausschusses. Wahlvorsteher ist der noch amtierende Vorstandsvorsitzende, in Abwesenheit der noch amtierende Stellvertretende Vorstandsvorsitzende. </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(4)	Die Bekanntmachung des Wahltermins erfolgt mindestens 12 Wochen vor dem Wahltermin gem. § 40. Sie muss Ort und Zeitpunkt der Wahl sowie den Hinweis auf das Benennungsrecht als Wahlkandidat nach §§ 17 Abs. 2, 18 Abs. 2 enthalten.</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(5)	Die Liste der benannten Wahlkandidaten wird 4 Wochen vor dem Wahltermin in den Geschäftsräumen des Verbandes ausgelegt. Einwendungen gegen diese Liste müssen spätestens 14 Tage vor dem Wahltermin schriftlich oder in Textform angemeldet sein. Über die Einwendungen entscheidet der Wahlvorsteher. Verspätete Einwendungen werden nicht berücksichtigt. </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(6)	Der Wahlvorsteher lädt die Verbandsausschussmitglieder und die Wahlkandidaten zum Wahltermin zu einer Verbandsausschusssitzung. Die Ladung erfolgt gem. § 14 Abs. 1. Sie enthält die Liste der Wahlkandidaten.</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(7)	Gewählt wird, nach Selbstvorstellung der anwesenden Wahlkandidaten, wenn kein Verbandsausschussmitglied vor der Wahl widerspricht, im Rahmen der Verbandsausschusssitzung nach Abs. 6 durch Handzeichen; sonst in geheimer Wahl durch Stimmzettelabgabe. </a:t>
            </a:r>
            <a:endParaRPr lang="de-DE" sz="900" dirty="0">
              <a:effectLst/>
              <a:ea typeface="Calibri" panose="020F0502020204030204" pitchFamily="34" charset="0"/>
            </a:endParaRPr>
          </a:p>
        </p:txBody>
      </p:sp>
      <p:sp>
        <p:nvSpPr>
          <p:cNvPr id="3" name="Datumsplatzhalter 2"/>
          <p:cNvSpPr>
            <a:spLocks noGrp="1"/>
          </p:cNvSpPr>
          <p:nvPr>
            <p:ph type="dt" sz="half" idx="10"/>
          </p:nvPr>
        </p:nvSpPr>
        <p:spPr/>
        <p:txBody>
          <a:bodyPr vert="horz" lIns="91440" tIns="45720" rIns="91440" bIns="45720" rtlCol="0" anchor="ctr">
            <a:noAutofit/>
          </a:bodyPr>
          <a:lstStyle/>
          <a:p>
            <a:pPr>
              <a:lnSpc>
                <a:spcPct val="90000"/>
              </a:lnSpc>
              <a:spcAft>
                <a:spcPts val="600"/>
              </a:spcAft>
            </a:pPr>
            <a:r>
              <a:rPr lang="de-DE" dirty="0">
                <a:latin typeface="+mn-lt"/>
              </a:rPr>
              <a:t>26.08.2022</a:t>
            </a:r>
          </a:p>
        </p:txBody>
      </p:sp>
      <p:sp>
        <p:nvSpPr>
          <p:cNvPr id="4" name="Fußzeilenplatzhalter 3"/>
          <p:cNvSpPr>
            <a:spLocks noGrp="1"/>
          </p:cNvSpPr>
          <p:nvPr>
            <p:ph type="ftr" sz="quarter" idx="11"/>
          </p:nvPr>
        </p:nvSpPr>
        <p:spPr/>
        <p:txBody>
          <a:bodyPr vert="horz" lIns="91440" tIns="45720" rIns="91440" bIns="45720" rtlCol="0" anchor="ctr">
            <a:normAutofit/>
          </a:bodyPr>
          <a:lstStyle/>
          <a:p>
            <a:pPr defTabSz="457200">
              <a:lnSpc>
                <a:spcPct val="90000"/>
              </a:lnSpc>
              <a:spcAft>
                <a:spcPts val="600"/>
              </a:spcAft>
              <a:defRPr/>
            </a:pPr>
            <a:r>
              <a:rPr lang="de-DE" sz="900" kern="1200"/>
              <a:t>Wasser- und Bodenverband der Mittleren Niers</a:t>
            </a:r>
          </a:p>
        </p:txBody>
      </p:sp>
      <p:sp>
        <p:nvSpPr>
          <p:cNvPr id="5" name="Foliennummernplatzhalter 4"/>
          <p:cNvSpPr>
            <a:spLocks noGrp="1"/>
          </p:cNvSpPr>
          <p:nvPr>
            <p:ph type="sldNum" sz="quarter" idx="12"/>
          </p:nvPr>
        </p:nvSpPr>
        <p:spPr/>
        <p:txBody>
          <a:bodyPr vert="horz" lIns="91440" tIns="45720" rIns="91440" bIns="45720" rtlCol="0" anchor="ctr">
            <a:normAutofit/>
          </a:bodyPr>
          <a:lstStyle/>
          <a:p>
            <a:pPr defTabSz="457200">
              <a:lnSpc>
                <a:spcPct val="90000"/>
              </a:lnSpc>
              <a:spcAft>
                <a:spcPts val="600"/>
              </a:spcAft>
              <a:defRPr/>
            </a:pPr>
            <a:fld id="{EF396F9F-C28B-4E09-A9F1-068683DFD688}" type="slidenum">
              <a:rPr lang="de-DE" sz="900"/>
              <a:pPr defTabSz="457200">
                <a:lnSpc>
                  <a:spcPct val="90000"/>
                </a:lnSpc>
                <a:spcAft>
                  <a:spcPts val="600"/>
                </a:spcAft>
                <a:defRPr/>
              </a:pPr>
              <a:t>10</a:t>
            </a:fld>
            <a:endParaRPr lang="de-DE" sz="900"/>
          </a:p>
        </p:txBody>
      </p:sp>
    </p:spTree>
    <p:extLst>
      <p:ext uri="{BB962C8B-B14F-4D97-AF65-F5344CB8AC3E}">
        <p14:creationId xmlns:p14="http://schemas.microsoft.com/office/powerpoint/2010/main" val="3458001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rPr>
              <a:t>Auszug Satzung zur Vorstandswahl</a:t>
            </a:r>
          </a:p>
        </p:txBody>
      </p:sp>
      <p:sp>
        <p:nvSpPr>
          <p:cNvPr id="24" name="Inhaltsplatzhalter 23">
            <a:extLst>
              <a:ext uri="{FF2B5EF4-FFF2-40B4-BE49-F238E27FC236}">
                <a16:creationId xmlns:a16="http://schemas.microsoft.com/office/drawing/2014/main" id="{3D73EA22-7AC8-4E6F-8CDD-A266BBAFF6EE}"/>
              </a:ext>
            </a:extLst>
          </p:cNvPr>
          <p:cNvSpPr>
            <a:spLocks noGrp="1"/>
          </p:cNvSpPr>
          <p:nvPr>
            <p:ph idx="1"/>
          </p:nvPr>
        </p:nvSpPr>
        <p:spPr>
          <a:xfrm>
            <a:off x="619318" y="1412776"/>
            <a:ext cx="7896032" cy="5040560"/>
          </a:xfrm>
          <a:solidFill>
            <a:schemeClr val="bg1">
              <a:lumMod val="85000"/>
            </a:schemeClr>
          </a:solidFill>
        </p:spPr>
        <p:txBody>
          <a:bodyPr>
            <a:noAutofit/>
          </a:bodyPr>
          <a:lstStyle/>
          <a:p>
            <a:pPr marL="0" indent="0" algn="ctr" defTabSz="269875">
              <a:lnSpc>
                <a:spcPct val="110000"/>
              </a:lnSpc>
              <a:spcBef>
                <a:spcPts val="600"/>
              </a:spcBef>
              <a:spcAft>
                <a:spcPts val="600"/>
              </a:spcAft>
              <a:buNone/>
            </a:pPr>
            <a:r>
              <a:rPr lang="de-DE" sz="900" b="1" dirty="0">
                <a:effectLst/>
                <a:ea typeface="Calibri" panose="020F0502020204030204" pitchFamily="34" charset="0"/>
              </a:rPr>
              <a:t>§ 17 Wahl des Vorstands </a:t>
            </a:r>
            <a:r>
              <a:rPr lang="de-DE" sz="900" b="1" kern="50" spc="-5" dirty="0">
                <a:effectLst/>
                <a:ea typeface="Calibri" panose="020F0502020204030204" pitchFamily="34" charset="0"/>
              </a:rPr>
              <a:t>(zu § 53 WVG)</a:t>
            </a: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(8)	Die Sitze ihrer Stimmgruppe entfallen auf die Gewählten der Stimmgruppe in der Reihenfolge der meisten auf sie vereinigten Stimmen. Bei Stimmengleichheit von Wahlkandidaten innerhalb einer Stimmgruppe entscheidet zwischen diesen das vom Wahlvorsteher zu ziehende Los über die Reihenfolge. </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(9)	Über das Wahlergebnis erstellt der Wahlvorsteher in der Ausschusssitzung nach Abs. 6 eine Niederschrift. Die Niederschrift über die Wahl ist als Anhang zur Ergebnisniederschrift nach § 15 Abs. 3 über die Ausschusssitzung beizufügen. </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(10)	Anwesende Gewählte erklären in der Ausschusssitzung nach Abs. 6, ob sie die Wahl annehmen. Nicht anwesende Gewählte werden vom Wahlvorsteher innerhalb von 2 Wochen nach Erstellung der Niederschrift schriftlich über ihre Wahl informiert. Die Nachweispflicht obliegt dem Wahlvorsteher. Diese Gewählten erklären innerhalb von 2 Wochen nach Eingang der Mitteilung schriftlich gegenüber dem Wahlvorsteher, ob sie ihre Wahl annehmen. Eine nicht fristgerechte Annahmeerklärung kommt der Nichtannahme der Wahl gleich. Die Nachweispflicht obliegt dem gewählten Mitglied.</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(11)	Das Wahlergebnis nach Abs. 10 ist innerhalb von 4 Wochen nach Ablauf der Fristen nach Abs.</a:t>
            </a:r>
            <a:r>
              <a:rPr lang="de-DE" sz="900" dirty="0">
                <a:effectLst/>
                <a:ea typeface="Calibri" panose="020F0502020204030204" pitchFamily="34" charset="0"/>
              </a:rPr>
              <a:t> </a:t>
            </a:r>
            <a:r>
              <a:rPr lang="de-DE" sz="900" kern="50" spc="-5" dirty="0">
                <a:effectLst/>
                <a:ea typeface="Calibri" panose="020F0502020204030204" pitchFamily="34" charset="0"/>
              </a:rPr>
              <a:t>10 gem. § 40 öffentlich bekanntzumachen und der Aufsichtsbehörde anzuzeigen.</a:t>
            </a:r>
            <a:endParaRPr lang="de-DE" sz="900" dirty="0">
              <a:effectLst/>
              <a:ea typeface="Calibri" panose="020F0502020204030204" pitchFamily="34" charset="0"/>
            </a:endParaRPr>
          </a:p>
          <a:p>
            <a:pPr marL="269875" indent="-269875" defTabSz="269875">
              <a:lnSpc>
                <a:spcPct val="110000"/>
              </a:lnSpc>
              <a:spcBef>
                <a:spcPts val="600"/>
              </a:spcBef>
              <a:spcAft>
                <a:spcPts val="600"/>
              </a:spcAft>
              <a:buNone/>
            </a:pPr>
            <a:r>
              <a:rPr lang="de-DE" sz="900" kern="50" spc="-5" dirty="0">
                <a:effectLst/>
                <a:ea typeface="Calibri" panose="020F0502020204030204" pitchFamily="34" charset="0"/>
              </a:rPr>
              <a:t>(12)	Die neu gewählten Vorstandsmitglieder treten innerhalb von 8 Wochen nach Bekanntgabe des Wahlergebnisses zu einer konstituierenden Vorstandssitzung zusammen. Die Ladung erfolgt gem. § 22 Abs. 1.</a:t>
            </a:r>
            <a:endParaRPr lang="de-DE" sz="900" dirty="0">
              <a:effectLst/>
              <a:ea typeface="Calibri" panose="020F0502020204030204" pitchFamily="34" charset="0"/>
            </a:endParaRPr>
          </a:p>
        </p:txBody>
      </p:sp>
      <p:sp>
        <p:nvSpPr>
          <p:cNvPr id="3" name="Datumsplatzhalter 2"/>
          <p:cNvSpPr>
            <a:spLocks noGrp="1"/>
          </p:cNvSpPr>
          <p:nvPr>
            <p:ph type="dt" sz="half" idx="10"/>
          </p:nvPr>
        </p:nvSpPr>
        <p:spPr/>
        <p:txBody>
          <a:bodyPr vert="horz" lIns="91440" tIns="45720" rIns="91440" bIns="45720" rtlCol="0" anchor="ctr">
            <a:noAutofit/>
          </a:bodyPr>
          <a:lstStyle/>
          <a:p>
            <a:pPr>
              <a:lnSpc>
                <a:spcPct val="90000"/>
              </a:lnSpc>
              <a:spcAft>
                <a:spcPts val="600"/>
              </a:spcAft>
            </a:pPr>
            <a:r>
              <a:rPr lang="de-DE" dirty="0">
                <a:latin typeface="+mn-lt"/>
              </a:rPr>
              <a:t>26.08.2022</a:t>
            </a:r>
          </a:p>
        </p:txBody>
      </p:sp>
      <p:sp>
        <p:nvSpPr>
          <p:cNvPr id="4" name="Fußzeilenplatzhalter 3"/>
          <p:cNvSpPr>
            <a:spLocks noGrp="1"/>
          </p:cNvSpPr>
          <p:nvPr>
            <p:ph type="ftr" sz="quarter" idx="11"/>
          </p:nvPr>
        </p:nvSpPr>
        <p:spPr/>
        <p:txBody>
          <a:bodyPr vert="horz" lIns="91440" tIns="45720" rIns="91440" bIns="45720" rtlCol="0" anchor="ctr">
            <a:normAutofit/>
          </a:bodyPr>
          <a:lstStyle/>
          <a:p>
            <a:pPr defTabSz="457200">
              <a:lnSpc>
                <a:spcPct val="90000"/>
              </a:lnSpc>
              <a:spcAft>
                <a:spcPts val="600"/>
              </a:spcAft>
              <a:defRPr/>
            </a:pPr>
            <a:r>
              <a:rPr lang="de-DE" sz="900" kern="1200"/>
              <a:t>Wasser- und Bodenverband der Mittleren Niers</a:t>
            </a:r>
          </a:p>
        </p:txBody>
      </p:sp>
      <p:sp>
        <p:nvSpPr>
          <p:cNvPr id="5" name="Foliennummernplatzhalter 4"/>
          <p:cNvSpPr>
            <a:spLocks noGrp="1"/>
          </p:cNvSpPr>
          <p:nvPr>
            <p:ph type="sldNum" sz="quarter" idx="12"/>
          </p:nvPr>
        </p:nvSpPr>
        <p:spPr/>
        <p:txBody>
          <a:bodyPr vert="horz" lIns="91440" tIns="45720" rIns="91440" bIns="45720" rtlCol="0" anchor="ctr">
            <a:normAutofit/>
          </a:bodyPr>
          <a:lstStyle/>
          <a:p>
            <a:pPr defTabSz="457200">
              <a:lnSpc>
                <a:spcPct val="90000"/>
              </a:lnSpc>
              <a:spcAft>
                <a:spcPts val="600"/>
              </a:spcAft>
              <a:defRPr/>
            </a:pPr>
            <a:fld id="{EF396F9F-C28B-4E09-A9F1-068683DFD688}" type="slidenum">
              <a:rPr lang="de-DE" sz="900"/>
              <a:pPr defTabSz="457200">
                <a:lnSpc>
                  <a:spcPct val="90000"/>
                </a:lnSpc>
                <a:spcAft>
                  <a:spcPts val="600"/>
                </a:spcAft>
                <a:defRPr/>
              </a:pPr>
              <a:t>11</a:t>
            </a:fld>
            <a:endParaRPr lang="de-DE" sz="900"/>
          </a:p>
        </p:txBody>
      </p:sp>
    </p:spTree>
    <p:extLst>
      <p:ext uri="{BB962C8B-B14F-4D97-AF65-F5344CB8AC3E}">
        <p14:creationId xmlns:p14="http://schemas.microsoft.com/office/powerpoint/2010/main" val="245898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rPr>
              <a:t>Auszug Satzung zur Vorstandswahl</a:t>
            </a:r>
          </a:p>
        </p:txBody>
      </p:sp>
      <p:sp>
        <p:nvSpPr>
          <p:cNvPr id="24" name="Inhaltsplatzhalter 23">
            <a:extLst>
              <a:ext uri="{FF2B5EF4-FFF2-40B4-BE49-F238E27FC236}">
                <a16:creationId xmlns:a16="http://schemas.microsoft.com/office/drawing/2014/main" id="{3D73EA22-7AC8-4E6F-8CDD-A266BBAFF6EE}"/>
              </a:ext>
            </a:extLst>
          </p:cNvPr>
          <p:cNvSpPr>
            <a:spLocks noGrp="1"/>
          </p:cNvSpPr>
          <p:nvPr>
            <p:ph idx="1"/>
          </p:nvPr>
        </p:nvSpPr>
        <p:spPr>
          <a:xfrm>
            <a:off x="628650" y="1484730"/>
            <a:ext cx="7886700" cy="4976183"/>
          </a:xfrm>
          <a:solidFill>
            <a:schemeClr val="bg1">
              <a:lumMod val="85000"/>
            </a:schemeClr>
          </a:solidFill>
        </p:spPr>
        <p:txBody>
          <a:bodyPr>
            <a:normAutofit fontScale="85000" lnSpcReduction="20000"/>
          </a:bodyPr>
          <a:lstStyle/>
          <a:p>
            <a:pPr marL="269875" indent="-269875" algn="ctr" defTabSz="269875">
              <a:spcBef>
                <a:spcPts val="600"/>
              </a:spcBef>
              <a:spcAft>
                <a:spcPts val="600"/>
              </a:spcAft>
              <a:buNone/>
            </a:pPr>
            <a:r>
              <a:rPr lang="de-DE" sz="1100" b="1" dirty="0">
                <a:effectLst/>
                <a:ea typeface="Calibri" panose="020F0502020204030204" pitchFamily="34" charset="0"/>
              </a:rPr>
              <a:t>§ 18 Wahl des Vorstandsvorsitzenden und des Stellvertretenden Vorstandsvorsitzenden </a:t>
            </a:r>
            <a:r>
              <a:rPr lang="de-DE" sz="1100" b="1" kern="50" spc="-5" dirty="0">
                <a:effectLst/>
                <a:ea typeface="Calibri" panose="020F0502020204030204" pitchFamily="34" charset="0"/>
              </a:rPr>
              <a:t>(zu § 53 WVG)</a:t>
            </a:r>
          </a:p>
          <a:p>
            <a:pPr marL="269875" indent="-269875" defTabSz="269875">
              <a:lnSpc>
                <a:spcPct val="115000"/>
              </a:lnSpc>
              <a:spcBef>
                <a:spcPts val="600"/>
              </a:spcBef>
              <a:spcAft>
                <a:spcPts val="600"/>
              </a:spcAft>
              <a:buNone/>
            </a:pPr>
            <a:r>
              <a:rPr lang="de-DE" sz="1100" dirty="0">
                <a:effectLst/>
                <a:ea typeface="Calibri" panose="020F0502020204030204" pitchFamily="34" charset="0"/>
              </a:rPr>
              <a:t>(1)	Der Vorstandsvorsitzende und der Stellvertretende Vorstandsvorsitzende werden von den Verbandsausschussmitgliedern in der Ausschusssitzung nach § 17 Abs. 6 in zwei getrennten Wahlgängen gewählt. Sie gehören unterschiedlichen Stimmgruppen an.</a:t>
            </a:r>
          </a:p>
          <a:p>
            <a:pPr marL="269875" indent="-269875" defTabSz="269875">
              <a:lnSpc>
                <a:spcPct val="115000"/>
              </a:lnSpc>
              <a:spcBef>
                <a:spcPts val="600"/>
              </a:spcBef>
              <a:spcAft>
                <a:spcPts val="600"/>
              </a:spcAft>
              <a:buNone/>
            </a:pPr>
            <a:r>
              <a:rPr lang="de-DE" sz="1100" dirty="0">
                <a:effectLst/>
                <a:ea typeface="Calibri" panose="020F0502020204030204" pitchFamily="34" charset="0"/>
              </a:rPr>
              <a:t>(2)	Für die Verbandsausschussmitglieder wählbar ist jedes in der Ausschusssitzung nach § 17 Abs. 6 gewählte Vorstandsmitglied, das sich bei der Benennung als Wahlkandidat nach § 17 Abs. 2 gleichzeitig für die Wahl zum Vorstandsvorsitzenden bzw. zum Stellvertretenden Vorstandsvorsitzenden benannt hat, auch wenn es die Wahl zum Vorstand noch nicht angenommen hat. </a:t>
            </a:r>
          </a:p>
          <a:p>
            <a:pPr marL="269875" indent="-269875" defTabSz="269875">
              <a:lnSpc>
                <a:spcPct val="115000"/>
              </a:lnSpc>
              <a:spcBef>
                <a:spcPts val="600"/>
              </a:spcBef>
              <a:spcAft>
                <a:spcPts val="600"/>
              </a:spcAft>
              <a:buNone/>
            </a:pPr>
            <a:r>
              <a:rPr lang="de-DE" sz="1100" dirty="0">
                <a:effectLst/>
                <a:ea typeface="Calibri" panose="020F0502020204030204" pitchFamily="34" charset="0"/>
              </a:rPr>
              <a:t>(3)	Wahlvorsteher ist der noch amtierende Vorstandsvorsitzende, in Abwesenheit der noch amtierende Stellvertretende Vorstandsvorsitzende.</a:t>
            </a:r>
          </a:p>
          <a:p>
            <a:pPr marL="269875" indent="-269875" defTabSz="269875">
              <a:lnSpc>
                <a:spcPct val="115000"/>
              </a:lnSpc>
              <a:spcBef>
                <a:spcPts val="600"/>
              </a:spcBef>
              <a:spcAft>
                <a:spcPts val="600"/>
              </a:spcAft>
              <a:buNone/>
            </a:pPr>
            <a:r>
              <a:rPr lang="de-DE" sz="1100" kern="50" spc="-5" dirty="0">
                <a:effectLst/>
                <a:ea typeface="Calibri" panose="020F0502020204030204" pitchFamily="34" charset="0"/>
              </a:rPr>
              <a:t>(4)	Gewählt wird, wenn kein Verbandsausschussmitglied vor der Wahl widerspricht, im Rahmen der Verbandsausschusssitzung nach § 17 Abs. 6 durch Handzeichen; sonst in geheimer Wahl durch Stimmzettelabgabe. </a:t>
            </a:r>
            <a:endParaRPr lang="de-DE" sz="1100" dirty="0">
              <a:effectLst/>
              <a:ea typeface="Calibri" panose="020F0502020204030204" pitchFamily="34" charset="0"/>
            </a:endParaRPr>
          </a:p>
          <a:p>
            <a:pPr marL="269875" indent="-269875" defTabSz="269875">
              <a:lnSpc>
                <a:spcPct val="115000"/>
              </a:lnSpc>
              <a:spcBef>
                <a:spcPts val="600"/>
              </a:spcBef>
              <a:spcAft>
                <a:spcPts val="600"/>
              </a:spcAft>
              <a:buNone/>
            </a:pPr>
            <a:r>
              <a:rPr lang="de-DE" sz="1100" kern="50" spc="-5" dirty="0">
                <a:effectLst/>
                <a:ea typeface="Calibri" panose="020F0502020204030204" pitchFamily="34" charset="0"/>
              </a:rPr>
              <a:t>(5)	Gewählt ist, wer jeweils die meisten Stimmen auf sich vereinigt. Bei Stimmengleichheit entscheidet zwischen den Wahlkandidaten, die im ersten Wahlgang die meisten Stimmen auf sich vereinigen konnten, eine Stichwahl, bei erneuter Stimmgleichheit das vom Wahlvorsteher zu ziehende Los. </a:t>
            </a:r>
            <a:endParaRPr lang="de-DE" sz="1100" dirty="0">
              <a:effectLst/>
              <a:ea typeface="Calibri" panose="020F0502020204030204" pitchFamily="34" charset="0"/>
            </a:endParaRPr>
          </a:p>
          <a:p>
            <a:pPr marL="269875" indent="-269875" defTabSz="269875">
              <a:lnSpc>
                <a:spcPct val="115000"/>
              </a:lnSpc>
              <a:spcBef>
                <a:spcPts val="600"/>
              </a:spcBef>
              <a:spcAft>
                <a:spcPts val="600"/>
              </a:spcAft>
              <a:buNone/>
            </a:pPr>
            <a:r>
              <a:rPr lang="de-DE" sz="1100" kern="50" spc="-5" dirty="0">
                <a:effectLst/>
                <a:ea typeface="Calibri" panose="020F0502020204030204" pitchFamily="34" charset="0"/>
              </a:rPr>
              <a:t>(6)	§ 17 Abs. 9 bis 11 gelten entsprechend.</a:t>
            </a:r>
            <a:endParaRPr lang="de-DE" sz="1100" dirty="0">
              <a:effectLst/>
              <a:ea typeface="Calibri" panose="020F0502020204030204" pitchFamily="34" charset="0"/>
            </a:endParaRPr>
          </a:p>
          <a:p>
            <a:pPr marL="269875" indent="-269875" algn="ctr" defTabSz="269875">
              <a:spcBef>
                <a:spcPts val="600"/>
              </a:spcBef>
              <a:spcAft>
                <a:spcPts val="600"/>
              </a:spcAft>
              <a:buNone/>
            </a:pPr>
            <a:r>
              <a:rPr lang="de-DE" sz="1100" b="1" dirty="0">
                <a:effectLst/>
                <a:ea typeface="Calibri" panose="020F0502020204030204" pitchFamily="34" charset="0"/>
              </a:rPr>
              <a:t>§ 19 Abberufung von Vorstandsmitgliedern </a:t>
            </a:r>
            <a:r>
              <a:rPr lang="de-DE" sz="1100" b="1" kern="50" spc="-5" dirty="0">
                <a:effectLst/>
                <a:ea typeface="Calibri" panose="020F0502020204030204" pitchFamily="34" charset="0"/>
              </a:rPr>
              <a:t>(zu § 53 WVG)</a:t>
            </a:r>
          </a:p>
          <a:p>
            <a:pPr marL="269875" indent="-269875" defTabSz="269875">
              <a:lnSpc>
                <a:spcPct val="115000"/>
              </a:lnSpc>
              <a:spcBef>
                <a:spcPts val="600"/>
              </a:spcBef>
              <a:spcAft>
                <a:spcPts val="600"/>
              </a:spcAft>
              <a:buNone/>
            </a:pPr>
            <a:r>
              <a:rPr lang="de-DE" sz="1100" dirty="0">
                <a:effectLst/>
                <a:ea typeface="Calibri" panose="020F0502020204030204" pitchFamily="34" charset="0"/>
              </a:rPr>
              <a:t>(1)	Der Verbandsausschuss kann einzelne Vorstandsmitglieder nur aus Rechtsgründen mit einer Mehrheit von mindestens zwei Dritteln seiner satzungsmäßigen Verbandsausschussmitgliederzahl abberufen.</a:t>
            </a:r>
          </a:p>
          <a:p>
            <a:pPr marL="269875" indent="-269875" defTabSz="269875">
              <a:lnSpc>
                <a:spcPct val="115000"/>
              </a:lnSpc>
              <a:spcBef>
                <a:spcPts val="600"/>
              </a:spcBef>
              <a:spcAft>
                <a:spcPts val="600"/>
              </a:spcAft>
              <a:buNone/>
            </a:pPr>
            <a:r>
              <a:rPr lang="de-DE" sz="1100" kern="50" spc="-5" dirty="0">
                <a:effectLst/>
                <a:ea typeface="Calibri" panose="020F0502020204030204" pitchFamily="34" charset="0"/>
              </a:rPr>
              <a:t>(2)	Ein Antrag auf Abberufung muss schriftlich gestellt werden und von mindestens der Hälfte der satzungsmäßigen Verbandsausschussmitgliederzahl unterzeichnet sein.</a:t>
            </a:r>
            <a:endParaRPr lang="de-DE" sz="1100" dirty="0">
              <a:effectLst/>
              <a:ea typeface="Calibri" panose="020F0502020204030204" pitchFamily="34" charset="0"/>
            </a:endParaRPr>
          </a:p>
          <a:p>
            <a:pPr marL="269875" indent="-269875" defTabSz="269875">
              <a:lnSpc>
                <a:spcPct val="115000"/>
              </a:lnSpc>
              <a:spcBef>
                <a:spcPts val="600"/>
              </a:spcBef>
              <a:spcAft>
                <a:spcPts val="600"/>
              </a:spcAft>
              <a:buNone/>
            </a:pPr>
            <a:r>
              <a:rPr lang="de-DE" sz="1100" kern="50" spc="-5" dirty="0">
                <a:effectLst/>
                <a:ea typeface="Calibri" panose="020F0502020204030204" pitchFamily="34" charset="0"/>
              </a:rPr>
              <a:t>(3)	Zu der Verbandsausschusssitzung, in der über diesen Antrag entschieden werden soll, darf nicht mit verkürzter Ladungsfrist geladen werden.</a:t>
            </a:r>
            <a:endParaRPr lang="de-DE" sz="1100" dirty="0">
              <a:effectLst/>
              <a:ea typeface="Calibri" panose="020F0502020204030204" pitchFamily="34" charset="0"/>
            </a:endParaRPr>
          </a:p>
          <a:p>
            <a:pPr marL="269875" indent="-269875" defTabSz="269875">
              <a:lnSpc>
                <a:spcPct val="115000"/>
              </a:lnSpc>
              <a:spcBef>
                <a:spcPts val="600"/>
              </a:spcBef>
              <a:spcAft>
                <a:spcPts val="600"/>
              </a:spcAft>
              <a:buNone/>
            </a:pPr>
            <a:r>
              <a:rPr lang="de-DE" sz="1100" kern="50" spc="-5" dirty="0">
                <a:effectLst/>
                <a:ea typeface="Calibri" panose="020F0502020204030204" pitchFamily="34" charset="0"/>
              </a:rPr>
              <a:t>(4)	Die Abberufung und ihr Grund sind der Aufsichtsbehörde anzuzeigen. Die Abberufung steht unter dem Vorbehalt, dass die Aufsichtsbehörde ihr nicht innerhalb eines Monats nach Eingang der Anzeige unter Angabe von Gründen widerspricht. </a:t>
            </a:r>
            <a:endParaRPr lang="de-DE" sz="1100" dirty="0">
              <a:effectLst/>
              <a:ea typeface="Calibri" panose="020F0502020204030204" pitchFamily="34" charset="0"/>
            </a:endParaRPr>
          </a:p>
          <a:p>
            <a:pPr marL="269875" indent="-269875" defTabSz="269875">
              <a:lnSpc>
                <a:spcPct val="115000"/>
              </a:lnSpc>
              <a:spcBef>
                <a:spcPts val="600"/>
              </a:spcBef>
              <a:spcAft>
                <a:spcPts val="600"/>
              </a:spcAft>
              <a:buNone/>
            </a:pPr>
            <a:r>
              <a:rPr lang="de-DE" sz="1100" kern="50" spc="-5" dirty="0">
                <a:effectLst/>
                <a:ea typeface="Calibri" panose="020F0502020204030204" pitchFamily="34" charset="0"/>
              </a:rPr>
              <a:t>(5)	Der Abberufungsbeschluss des Verbandsausschusses kann vom abberufenen Vorstandsmitglied durch Klage vor dem Verwaltungsgericht angefochten werden. Die Anfechtungsklage entfaltet aufschiebende Wirkung.</a:t>
            </a:r>
            <a:endParaRPr lang="de-DE" sz="1100" dirty="0">
              <a:effectLst/>
              <a:ea typeface="Calibri" panose="020F0502020204030204" pitchFamily="34" charset="0"/>
            </a:endParaRPr>
          </a:p>
          <a:p>
            <a:pPr>
              <a:lnSpc>
                <a:spcPct val="90000"/>
              </a:lnSpc>
            </a:pPr>
            <a:endParaRPr lang="de-DE" sz="1900" dirty="0">
              <a:solidFill>
                <a:srgbClr val="000099"/>
              </a:solidFill>
            </a:endParaRPr>
          </a:p>
        </p:txBody>
      </p:sp>
      <p:sp>
        <p:nvSpPr>
          <p:cNvPr id="3" name="Datumsplatzhalter 2"/>
          <p:cNvSpPr>
            <a:spLocks noGrp="1"/>
          </p:cNvSpPr>
          <p:nvPr>
            <p:ph type="dt" sz="half" idx="10"/>
          </p:nvPr>
        </p:nvSpPr>
        <p:spPr/>
        <p:txBody>
          <a:bodyPr vert="horz" lIns="91440" tIns="45720" rIns="91440" bIns="45720" rtlCol="0" anchor="ctr">
            <a:noAutofit/>
          </a:bodyPr>
          <a:lstStyle/>
          <a:p>
            <a:pPr>
              <a:lnSpc>
                <a:spcPct val="90000"/>
              </a:lnSpc>
              <a:spcAft>
                <a:spcPts val="600"/>
              </a:spcAft>
            </a:pPr>
            <a:r>
              <a:rPr lang="de-DE" dirty="0">
                <a:latin typeface="+mn-lt"/>
              </a:rPr>
              <a:t>26.08.2022</a:t>
            </a:r>
          </a:p>
        </p:txBody>
      </p:sp>
      <p:sp>
        <p:nvSpPr>
          <p:cNvPr id="4" name="Fußzeilenplatzhalter 3"/>
          <p:cNvSpPr>
            <a:spLocks noGrp="1"/>
          </p:cNvSpPr>
          <p:nvPr>
            <p:ph type="ftr" sz="quarter" idx="11"/>
          </p:nvPr>
        </p:nvSpPr>
        <p:spPr/>
        <p:txBody>
          <a:bodyPr vert="horz" lIns="91440" tIns="45720" rIns="91440" bIns="45720" rtlCol="0" anchor="ctr">
            <a:normAutofit/>
          </a:bodyPr>
          <a:lstStyle/>
          <a:p>
            <a:pPr defTabSz="457200">
              <a:lnSpc>
                <a:spcPct val="90000"/>
              </a:lnSpc>
              <a:spcAft>
                <a:spcPts val="600"/>
              </a:spcAft>
              <a:defRPr/>
            </a:pPr>
            <a:r>
              <a:rPr lang="de-DE" sz="900" kern="1200"/>
              <a:t>Wasser- und Bodenverband der Mittleren Niers</a:t>
            </a:r>
          </a:p>
        </p:txBody>
      </p:sp>
      <p:sp>
        <p:nvSpPr>
          <p:cNvPr id="5" name="Foliennummernplatzhalter 4"/>
          <p:cNvSpPr>
            <a:spLocks noGrp="1"/>
          </p:cNvSpPr>
          <p:nvPr>
            <p:ph type="sldNum" sz="quarter" idx="12"/>
          </p:nvPr>
        </p:nvSpPr>
        <p:spPr/>
        <p:txBody>
          <a:bodyPr vert="horz" lIns="91440" tIns="45720" rIns="91440" bIns="45720" rtlCol="0" anchor="ctr">
            <a:normAutofit/>
          </a:bodyPr>
          <a:lstStyle/>
          <a:p>
            <a:pPr defTabSz="457200">
              <a:lnSpc>
                <a:spcPct val="90000"/>
              </a:lnSpc>
              <a:spcAft>
                <a:spcPts val="600"/>
              </a:spcAft>
              <a:defRPr/>
            </a:pPr>
            <a:fld id="{EF396F9F-C28B-4E09-A9F1-068683DFD688}" type="slidenum">
              <a:rPr lang="de-DE" sz="900"/>
              <a:pPr defTabSz="457200">
                <a:lnSpc>
                  <a:spcPct val="90000"/>
                </a:lnSpc>
                <a:spcAft>
                  <a:spcPts val="600"/>
                </a:spcAft>
                <a:defRPr/>
              </a:pPr>
              <a:t>12</a:t>
            </a:fld>
            <a:endParaRPr lang="de-DE" sz="900"/>
          </a:p>
        </p:txBody>
      </p:sp>
    </p:spTree>
    <p:extLst>
      <p:ext uri="{BB962C8B-B14F-4D97-AF65-F5344CB8AC3E}">
        <p14:creationId xmlns:p14="http://schemas.microsoft.com/office/powerpoint/2010/main" val="1249148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rPr>
              <a:t>Auszug Satzung zur Vorstandswahl</a:t>
            </a:r>
          </a:p>
        </p:txBody>
      </p:sp>
      <p:sp>
        <p:nvSpPr>
          <p:cNvPr id="24" name="Inhaltsplatzhalter 23">
            <a:extLst>
              <a:ext uri="{FF2B5EF4-FFF2-40B4-BE49-F238E27FC236}">
                <a16:creationId xmlns:a16="http://schemas.microsoft.com/office/drawing/2014/main" id="{3D73EA22-7AC8-4E6F-8CDD-A266BBAFF6EE}"/>
              </a:ext>
            </a:extLst>
          </p:cNvPr>
          <p:cNvSpPr>
            <a:spLocks noGrp="1"/>
          </p:cNvSpPr>
          <p:nvPr>
            <p:ph idx="1"/>
          </p:nvPr>
        </p:nvSpPr>
        <p:spPr>
          <a:xfrm>
            <a:off x="628650" y="1484730"/>
            <a:ext cx="7886700" cy="4976183"/>
          </a:xfrm>
          <a:solidFill>
            <a:schemeClr val="bg1">
              <a:lumMod val="85000"/>
            </a:schemeClr>
          </a:solidFill>
        </p:spPr>
        <p:txBody>
          <a:bodyPr>
            <a:normAutofit lnSpcReduction="10000"/>
          </a:bodyPr>
          <a:lstStyle/>
          <a:p>
            <a:pPr marL="269875" indent="-269875" algn="ctr">
              <a:spcBef>
                <a:spcPts val="600"/>
              </a:spcBef>
              <a:spcAft>
                <a:spcPts val="600"/>
              </a:spcAft>
              <a:buNone/>
            </a:pPr>
            <a:r>
              <a:rPr lang="de-DE" sz="1100" dirty="0">
                <a:effectLst/>
                <a:ea typeface="Calibri" panose="020F0502020204030204" pitchFamily="34" charset="0"/>
              </a:rPr>
              <a:t>	</a:t>
            </a:r>
            <a:r>
              <a:rPr lang="de-DE" sz="900" b="1" dirty="0">
                <a:effectLst/>
                <a:ea typeface="Calibri" panose="020F0502020204030204" pitchFamily="34" charset="0"/>
              </a:rPr>
              <a:t>§ 20 Amtszeit des Vorstandes, des Vorstandsvorsitzenden und des Stellvertretenden Vorstandsvorsitzenden </a:t>
            </a:r>
            <a:r>
              <a:rPr lang="de-DE" sz="900" kern="50" spc="-5" dirty="0">
                <a:effectLst/>
                <a:ea typeface="Calibri" panose="020F0502020204030204" pitchFamily="34" charset="0"/>
              </a:rPr>
              <a:t>(zu § 53 WVG)</a:t>
            </a:r>
          </a:p>
          <a:p>
            <a:pPr marL="269875" indent="-269875">
              <a:spcBef>
                <a:spcPts val="600"/>
              </a:spcBef>
              <a:spcAft>
                <a:spcPts val="600"/>
              </a:spcAft>
              <a:buClrTx/>
              <a:buFont typeface="+mj-lt"/>
              <a:buAutoNum type="arabicParenBoth"/>
            </a:pPr>
            <a:r>
              <a:rPr lang="de-DE" sz="900" dirty="0">
                <a:effectLst/>
                <a:ea typeface="Calibri" panose="020F0502020204030204" pitchFamily="34" charset="0"/>
              </a:rPr>
              <a:t>Die Amtszeit des Vorstandes, des Vorstandsvorsitzenden und des Stellvertretenden Vorstandsvorsitzenden beträgt 5 Jahre und beginnt mit dem Ablauf der Fristen nach §§ 17 Abs. 10 bzw. 18 Abs. 6. Der Vorstand bleibt grundsätzlich bis zum Ablauf der Fristen nach §§ 17 Abs. 10 bzw. 18 Abs. 6 der nächsten Vorstandswahl im Amt.</a:t>
            </a:r>
          </a:p>
          <a:p>
            <a:pPr marL="269875" indent="-269875">
              <a:spcBef>
                <a:spcPts val="600"/>
              </a:spcBef>
              <a:spcAft>
                <a:spcPts val="600"/>
              </a:spcAft>
              <a:buClrTx/>
              <a:buFont typeface="+mj-lt"/>
              <a:buAutoNum type="arabicParenBoth"/>
            </a:pPr>
            <a:r>
              <a:rPr lang="de-DE" sz="900" kern="50" spc="-5" dirty="0">
                <a:effectLst/>
                <a:ea typeface="Calibri" panose="020F0502020204030204" pitchFamily="34" charset="0"/>
              </a:rPr>
              <a:t>Wenn ein Vorstandsmitglied vor Ablauf der Amtszeit ausscheidet oder ein gewähltes Verbandsmitglied seine Wahl zum Vorstandsmitglied bzw. Vorstandsamt nicht fristgerecht annimmt, rückt derjenige für den Rest der laufenden Amtszeit nach, der bei der letzten Stimmabgabe für die Wahl des Vorstandes bzw. des Amts innerhalb des Vorstandes in der Stimmgruppe der Ausscheidenden, bzw. der Wahl des Vorstandsvorsitzenden bzw. der Wahl des Stellvertretenden Vorstandsvorsitzenden, die meisten Stimmen auf sich vereinigen konnte und bisher nicht Mitglied im Vorstand ist bzw. nicht im benannten Vorstandsamt vertreten ist. </a:t>
            </a:r>
            <a:r>
              <a:rPr lang="de-DE" sz="900" kern="50" spc="-5" dirty="0" err="1">
                <a:effectLst/>
                <a:ea typeface="Calibri" panose="020F0502020204030204" pitchFamily="34" charset="0"/>
              </a:rPr>
              <a:t>Abwesenheitsnachrückungen</a:t>
            </a:r>
            <a:r>
              <a:rPr lang="de-DE" sz="900" kern="50" spc="-5" dirty="0">
                <a:effectLst/>
                <a:ea typeface="Calibri" panose="020F0502020204030204" pitchFamily="34" charset="0"/>
              </a:rPr>
              <a:t> nach Abs. 3 bleiben hierbei unberücksichtigt. Trifft dies auf kein Verbandsmitglied zu, finden innerhalb der betroffenen Stimmgruppe nach §§ 17 bzw. 18 Nachwahlen nur für die Nachbesetzung statt. Das Ergebnis dieser Nachwahl tritt soweit an die Stelle des in Satz 1 geregelten Verfahrens. </a:t>
            </a:r>
            <a:r>
              <a:rPr lang="de-DE" sz="900" spc="-5" dirty="0">
                <a:effectLst/>
                <a:ea typeface="Calibri" panose="020F0502020204030204" pitchFamily="34" charset="0"/>
              </a:rPr>
              <a:t>Die ausscheidenden Vorstandsmitglieder bleiben bis zum Ablauf der Fristen nach § 17 Abs. 10 der Nachwahl im Amt.</a:t>
            </a:r>
            <a:endParaRPr lang="de-DE" sz="900" dirty="0">
              <a:effectLst/>
              <a:ea typeface="Calibri" panose="020F0502020204030204" pitchFamily="34" charset="0"/>
            </a:endParaRPr>
          </a:p>
          <a:p>
            <a:pPr marL="269875" indent="-269875">
              <a:spcBef>
                <a:spcPts val="600"/>
              </a:spcBef>
              <a:spcAft>
                <a:spcPts val="600"/>
              </a:spcAft>
              <a:buClrTx/>
              <a:buFont typeface="+mj-lt"/>
              <a:buAutoNum type="arabicParenBoth"/>
            </a:pPr>
            <a:r>
              <a:rPr lang="de-DE" sz="900" kern="50" spc="-5" dirty="0">
                <a:effectLst/>
                <a:ea typeface="Calibri" panose="020F0502020204030204" pitchFamily="34" charset="0"/>
              </a:rPr>
              <a:t>Wenn ein Vorstandsmitglied aufgrund Abwesenheit lediglich an der Ausübung seines Amtes gehindert sein wird, so teilt es dies dem Verband unverzüglich schriftlich oder in Textform mit. Es rückt derjenige für den Zeitraum der Abwesenheit entsprechend nach, der bei der letzten Stimmabgabe für die Wahl des Vorstandes, in der Stimmgruppe des Abwesenden, die meisten Stimmen auf sich vereinigen konnte und bisher nicht Mitglied im Vorstand ist. Der Nachrücker wird durch den Verband benachrichtigt. Abs. 2 Satz 3 und 4 gelten entsprechend. </a:t>
            </a:r>
          </a:p>
          <a:p>
            <a:pPr marL="269875" indent="-269875" algn="ctr">
              <a:spcBef>
                <a:spcPts val="600"/>
              </a:spcBef>
              <a:spcAft>
                <a:spcPts val="600"/>
              </a:spcAft>
              <a:buNone/>
            </a:pPr>
            <a:r>
              <a:rPr lang="de-DE" sz="900" b="1" dirty="0">
                <a:effectLst/>
                <a:ea typeface="Calibri" panose="020F0502020204030204" pitchFamily="34" charset="0"/>
              </a:rPr>
              <a:t>§ 21 Aufgaben des Vorstandes </a:t>
            </a:r>
            <a:r>
              <a:rPr lang="de-DE" sz="900" kern="50" spc="-5" dirty="0">
                <a:effectLst/>
                <a:ea typeface="Calibri" panose="020F0502020204030204" pitchFamily="34" charset="0"/>
              </a:rPr>
              <a:t>(zu §§ 51, 54 WVG)</a:t>
            </a:r>
          </a:p>
          <a:p>
            <a:pPr marL="269875" indent="-269875">
              <a:spcBef>
                <a:spcPts val="600"/>
              </a:spcBef>
              <a:spcAft>
                <a:spcPts val="600"/>
              </a:spcAft>
              <a:buNone/>
            </a:pPr>
            <a:r>
              <a:rPr lang="de-DE" sz="900" dirty="0">
                <a:effectLst/>
                <a:ea typeface="Calibri" panose="020F0502020204030204" pitchFamily="34" charset="0"/>
              </a:rPr>
              <a:t>(1)	Dem Vorstand obliegen alle Geschäfte des Verbandes, zu denen nicht durch Gesetz oder Satzung der Verbandsausschuss oder durch Geschäftsordnung der Geschäftsführer berufen ist.</a:t>
            </a:r>
          </a:p>
          <a:p>
            <a:pPr marL="269875" indent="-269875">
              <a:spcBef>
                <a:spcPts val="0"/>
              </a:spcBef>
              <a:spcAft>
                <a:spcPts val="600"/>
              </a:spcAft>
              <a:buNone/>
            </a:pPr>
            <a:r>
              <a:rPr lang="de-DE" sz="900" kern="50" spc="-5" dirty="0">
                <a:effectLst/>
                <a:ea typeface="Calibri" panose="020F0502020204030204" pitchFamily="34" charset="0"/>
              </a:rPr>
              <a:t>(2)	Der Vorstand beschließt insbesondere über</a:t>
            </a:r>
            <a:endParaRPr lang="de-DE" sz="900" dirty="0">
              <a:effectLst/>
              <a:ea typeface="Calibri" panose="020F0502020204030204" pitchFamily="34" charset="0"/>
            </a:endParaRPr>
          </a:p>
          <a:p>
            <a:pPr marL="541338" indent="-271463">
              <a:spcBef>
                <a:spcPts val="0"/>
              </a:spcBef>
              <a:spcAft>
                <a:spcPts val="600"/>
              </a:spcAft>
              <a:buNone/>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900" kern="50" spc="-5" dirty="0">
                <a:effectLst/>
                <a:ea typeface="Calibri" panose="020F0502020204030204" pitchFamily="34" charset="0"/>
              </a:rPr>
              <a:t>a)	die Vorschläge zur Änderung oder Ergänzung der Satzung, des Unternehmens, des Plans oder der Aufgaben des Verbandes,</a:t>
            </a:r>
          </a:p>
          <a:p>
            <a:pPr marL="541338" indent="-271463">
              <a:spcBef>
                <a:spcPts val="0"/>
              </a:spcBef>
              <a:spcAft>
                <a:spcPts val="600"/>
              </a:spcAft>
              <a:buNone/>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900" kern="50" spc="-5" dirty="0">
                <a:effectLst/>
                <a:ea typeface="Calibri" panose="020F0502020204030204" pitchFamily="34" charset="0"/>
              </a:rPr>
              <a:t>b)	die Aufnahme und Entlassung von Mitgliedern gem. §§ 23 Abs. 1, 24 Abs. 2 WVG,</a:t>
            </a:r>
          </a:p>
          <a:p>
            <a:pPr marL="541338" indent="-271463">
              <a:spcBef>
                <a:spcPts val="0"/>
              </a:spcBef>
              <a:spcAft>
                <a:spcPts val="600"/>
              </a:spcAft>
              <a:buNone/>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900" kern="50" spc="-5" dirty="0">
                <a:effectLst/>
                <a:ea typeface="Calibri" panose="020F0502020204030204" pitchFamily="34" charset="0"/>
              </a:rPr>
              <a:t>c)	die Aufstellung des Haushaltsplans sowie des Nachtragshaushaltsplans nach § 9 Abs. 1, §§ 2 bis 6 NRW AGWVG, </a:t>
            </a:r>
          </a:p>
          <a:p>
            <a:pPr marL="541338" indent="-271463">
              <a:spcBef>
                <a:spcPts val="0"/>
              </a:spcBef>
              <a:spcAft>
                <a:spcPts val="600"/>
              </a:spcAft>
              <a:buNone/>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900" kern="50" spc="-5" dirty="0">
                <a:effectLst/>
                <a:ea typeface="Calibri" panose="020F0502020204030204" pitchFamily="34" charset="0"/>
              </a:rPr>
              <a:t>d)	die Aufnahme von Darlehen und Kassenkrediten,</a:t>
            </a:r>
          </a:p>
          <a:p>
            <a:pPr marL="541338" indent="-271463">
              <a:spcBef>
                <a:spcPts val="0"/>
              </a:spcBef>
              <a:spcAft>
                <a:spcPts val="600"/>
              </a:spcAft>
              <a:buNone/>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900" kern="50" spc="-5" dirty="0">
                <a:effectLst/>
                <a:ea typeface="Calibri" panose="020F0502020204030204" pitchFamily="34" charset="0"/>
              </a:rPr>
              <a:t>e)	die Aufstellung der Jahresrechnung gem. § 11 NRW AGWVG und Weiterleitung an die vom Verbandsausschuss bestimmte Prüfstelle,</a:t>
            </a:r>
          </a:p>
          <a:p>
            <a:pPr marL="541338" indent="-271463">
              <a:spcBef>
                <a:spcPts val="0"/>
              </a:spcBef>
              <a:spcAft>
                <a:spcPts val="600"/>
              </a:spcAft>
              <a:buNone/>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900" kern="50" spc="-5" dirty="0">
                <a:effectLst/>
                <a:ea typeface="Calibri" panose="020F0502020204030204" pitchFamily="34" charset="0"/>
              </a:rPr>
              <a:t>f)	die Anstellung und Entlassung des Geschäftsführers einschl. seiner Vergütung und Entschädigung,</a:t>
            </a:r>
          </a:p>
          <a:p>
            <a:pPr marL="541338" indent="-271463">
              <a:spcBef>
                <a:spcPts val="0"/>
              </a:spcBef>
              <a:spcAft>
                <a:spcPts val="600"/>
              </a:spcAft>
              <a:buNone/>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900" kern="50" spc="-5" dirty="0">
                <a:effectLst/>
                <a:ea typeface="Calibri" panose="020F0502020204030204" pitchFamily="34" charset="0"/>
              </a:rPr>
              <a:t>g)	Geschäfte innerhalb und außerhalb der laufenden Verwaltung, die im Einzelnen einen Betrag von 50.000,- € übersteigen,</a:t>
            </a:r>
          </a:p>
          <a:p>
            <a:pPr marL="541338" indent="-271463">
              <a:spcBef>
                <a:spcPts val="0"/>
              </a:spcBef>
              <a:spcAft>
                <a:spcPts val="600"/>
              </a:spcAft>
              <a:buNone/>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900" kern="50" spc="-5" dirty="0">
                <a:effectLst/>
                <a:ea typeface="Calibri" panose="020F0502020204030204" pitchFamily="34" charset="0"/>
              </a:rPr>
              <a:t>h)	die Aufstellung der Geschäftsordnung </a:t>
            </a:r>
            <a:r>
              <a:rPr lang="de-DE" sz="900" kern="50" spc="-5" dirty="0" err="1">
                <a:effectLst/>
                <a:ea typeface="Calibri" panose="020F0502020204030204" pitchFamily="34" charset="0"/>
              </a:rPr>
              <a:t>i.S.d</a:t>
            </a:r>
            <a:r>
              <a:rPr lang="de-DE" sz="900" kern="50" spc="-5" dirty="0">
                <a:effectLst/>
                <a:ea typeface="Calibri" panose="020F0502020204030204" pitchFamily="34" charset="0"/>
              </a:rPr>
              <a:t>. § 25 Abs. 2.</a:t>
            </a:r>
          </a:p>
          <a:p>
            <a:pPr marL="269875" indent="-269875">
              <a:spcBef>
                <a:spcPts val="600"/>
              </a:spcBef>
              <a:spcAft>
                <a:spcPts val="600"/>
              </a:spcAft>
              <a:buAutoNum type="arabicParenBoth" startAt="3"/>
            </a:pPr>
            <a:endParaRPr lang="de-DE" sz="800" dirty="0">
              <a:effectLst/>
              <a:ea typeface="Calibri" panose="020F0502020204030204" pitchFamily="34" charset="0"/>
            </a:endParaRPr>
          </a:p>
          <a:p>
            <a:pPr marL="269875" indent="-269875" algn="ctr">
              <a:spcBef>
                <a:spcPts val="600"/>
              </a:spcBef>
              <a:spcAft>
                <a:spcPts val="600"/>
              </a:spcAft>
              <a:buNone/>
            </a:pPr>
            <a:endParaRPr lang="de-DE" sz="1900" dirty="0">
              <a:solidFill>
                <a:srgbClr val="000099"/>
              </a:solidFill>
            </a:endParaRPr>
          </a:p>
        </p:txBody>
      </p:sp>
      <p:sp>
        <p:nvSpPr>
          <p:cNvPr id="3" name="Datumsplatzhalter 2"/>
          <p:cNvSpPr>
            <a:spLocks noGrp="1"/>
          </p:cNvSpPr>
          <p:nvPr>
            <p:ph type="dt" sz="half" idx="10"/>
          </p:nvPr>
        </p:nvSpPr>
        <p:spPr/>
        <p:txBody>
          <a:bodyPr vert="horz" lIns="91440" tIns="45720" rIns="91440" bIns="45720" rtlCol="0" anchor="ctr">
            <a:noAutofit/>
          </a:bodyPr>
          <a:lstStyle/>
          <a:p>
            <a:pPr>
              <a:lnSpc>
                <a:spcPct val="90000"/>
              </a:lnSpc>
              <a:spcAft>
                <a:spcPts val="600"/>
              </a:spcAft>
            </a:pPr>
            <a:r>
              <a:rPr lang="de-DE">
                <a:latin typeface="+mn-lt"/>
              </a:rPr>
              <a:t>26.08.2022</a:t>
            </a:r>
          </a:p>
        </p:txBody>
      </p:sp>
      <p:sp>
        <p:nvSpPr>
          <p:cNvPr id="4" name="Fußzeilenplatzhalter 3"/>
          <p:cNvSpPr>
            <a:spLocks noGrp="1"/>
          </p:cNvSpPr>
          <p:nvPr>
            <p:ph type="ftr" sz="quarter" idx="11"/>
          </p:nvPr>
        </p:nvSpPr>
        <p:spPr/>
        <p:txBody>
          <a:bodyPr vert="horz" lIns="91440" tIns="45720" rIns="91440" bIns="45720" rtlCol="0" anchor="ctr">
            <a:normAutofit/>
          </a:bodyPr>
          <a:lstStyle/>
          <a:p>
            <a:pPr defTabSz="457200">
              <a:lnSpc>
                <a:spcPct val="90000"/>
              </a:lnSpc>
              <a:spcAft>
                <a:spcPts val="600"/>
              </a:spcAft>
              <a:defRPr/>
            </a:pPr>
            <a:r>
              <a:rPr lang="de-DE" sz="900" kern="1200"/>
              <a:t>Wasser- und Bodenverband der Mittleren Niers</a:t>
            </a:r>
          </a:p>
        </p:txBody>
      </p:sp>
      <p:sp>
        <p:nvSpPr>
          <p:cNvPr id="5" name="Foliennummernplatzhalter 4"/>
          <p:cNvSpPr>
            <a:spLocks noGrp="1"/>
          </p:cNvSpPr>
          <p:nvPr>
            <p:ph type="sldNum" sz="quarter" idx="12"/>
          </p:nvPr>
        </p:nvSpPr>
        <p:spPr/>
        <p:txBody>
          <a:bodyPr vert="horz" lIns="91440" tIns="45720" rIns="91440" bIns="45720" rtlCol="0" anchor="ctr">
            <a:normAutofit/>
          </a:bodyPr>
          <a:lstStyle/>
          <a:p>
            <a:pPr defTabSz="457200">
              <a:lnSpc>
                <a:spcPct val="90000"/>
              </a:lnSpc>
              <a:spcAft>
                <a:spcPts val="600"/>
              </a:spcAft>
              <a:defRPr/>
            </a:pPr>
            <a:fld id="{EF396F9F-C28B-4E09-A9F1-068683DFD688}" type="slidenum">
              <a:rPr lang="de-DE" sz="900"/>
              <a:pPr defTabSz="457200">
                <a:lnSpc>
                  <a:spcPct val="90000"/>
                </a:lnSpc>
                <a:spcAft>
                  <a:spcPts val="600"/>
                </a:spcAft>
                <a:defRPr/>
              </a:pPr>
              <a:t>13</a:t>
            </a:fld>
            <a:endParaRPr lang="de-DE" sz="900"/>
          </a:p>
        </p:txBody>
      </p:sp>
    </p:spTree>
    <p:extLst>
      <p:ext uri="{BB962C8B-B14F-4D97-AF65-F5344CB8AC3E}">
        <p14:creationId xmlns:p14="http://schemas.microsoft.com/office/powerpoint/2010/main" val="3792697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rPr>
              <a:t>Auszug Satzung zur Vorstandswahl</a:t>
            </a:r>
          </a:p>
        </p:txBody>
      </p:sp>
      <p:sp>
        <p:nvSpPr>
          <p:cNvPr id="24" name="Inhaltsplatzhalter 23">
            <a:extLst>
              <a:ext uri="{FF2B5EF4-FFF2-40B4-BE49-F238E27FC236}">
                <a16:creationId xmlns:a16="http://schemas.microsoft.com/office/drawing/2014/main" id="{3D73EA22-7AC8-4E6F-8CDD-A266BBAFF6EE}"/>
              </a:ext>
            </a:extLst>
          </p:cNvPr>
          <p:cNvSpPr>
            <a:spLocks noGrp="1"/>
          </p:cNvSpPr>
          <p:nvPr>
            <p:ph idx="1"/>
          </p:nvPr>
        </p:nvSpPr>
        <p:spPr>
          <a:xfrm>
            <a:off x="628650" y="1484730"/>
            <a:ext cx="7886700" cy="4976183"/>
          </a:xfrm>
          <a:solidFill>
            <a:schemeClr val="bg1">
              <a:lumMod val="85000"/>
            </a:schemeClr>
          </a:solidFill>
        </p:spPr>
        <p:txBody>
          <a:bodyPr>
            <a:normAutofit fontScale="55000" lnSpcReduction="20000"/>
          </a:bodyPr>
          <a:lstStyle/>
          <a:p>
            <a:pPr marL="269875" indent="-269875" algn="ctr">
              <a:lnSpc>
                <a:spcPct val="120000"/>
              </a:lnSpc>
              <a:spcBef>
                <a:spcPts val="600"/>
              </a:spcBef>
              <a:spcAft>
                <a:spcPts val="600"/>
              </a:spcAft>
              <a:buNone/>
            </a:pPr>
            <a:r>
              <a:rPr lang="de-DE" sz="1700" b="1" dirty="0">
                <a:effectLst/>
                <a:ea typeface="Calibri" panose="020F0502020204030204" pitchFamily="34" charset="0"/>
              </a:rPr>
              <a:t>§ 22 Sitzungen des Vorstandes </a:t>
            </a:r>
            <a:r>
              <a:rPr lang="de-DE" sz="1700" b="1" kern="50" spc="-5" dirty="0">
                <a:effectLst/>
                <a:ea typeface="Calibri" panose="020F0502020204030204" pitchFamily="34" charset="0"/>
              </a:rPr>
              <a:t>(zu § 56 WVG)</a:t>
            </a:r>
          </a:p>
          <a:p>
            <a:pPr marL="269875" indent="-269875">
              <a:lnSpc>
                <a:spcPct val="120000"/>
              </a:lnSpc>
              <a:spcBef>
                <a:spcPts val="600"/>
              </a:spcBef>
              <a:spcAft>
                <a:spcPts val="600"/>
              </a:spcAft>
              <a:buNone/>
            </a:pPr>
            <a:r>
              <a:rPr lang="de-DE" sz="1700" dirty="0">
                <a:effectLst/>
                <a:ea typeface="Calibri" panose="020F0502020204030204" pitchFamily="34" charset="0"/>
              </a:rPr>
              <a:t>(1)	Der Vorstandsvorsitzende, in dessen Abwesenheit der Stellvertretende Vorstandsvorsitzende, lädt, sofern es die Verbandsgeschäfte oder 2 Vorstandsmitglieder fordern, jedoch mindestens zweimal im Jahr, die Vorstandsmitglieder und die Aufsichtsbehörde schriftlich oder in Textform mit mindestens zweiwöchiger Frist zu den Vorstandssitzungen ein. Er teilt mit der Ladung die Tagesordnung mit. Der Vorstandsvorsitzende kann bei Bedarf Dritte zu einzelnen Tagesordnungspunkten der Sitzungen hinzuziehen.</a:t>
            </a:r>
          </a:p>
          <a:p>
            <a:pPr marL="269875" indent="-269875">
              <a:lnSpc>
                <a:spcPct val="120000"/>
              </a:lnSpc>
              <a:spcBef>
                <a:spcPts val="600"/>
              </a:spcBef>
              <a:spcAft>
                <a:spcPts val="600"/>
              </a:spcAft>
              <a:buNone/>
            </a:pPr>
            <a:r>
              <a:rPr lang="de-DE" sz="1700" kern="50" spc="-5" dirty="0">
                <a:effectLst/>
                <a:ea typeface="Calibri" panose="020F0502020204030204" pitchFamily="34" charset="0"/>
              </a:rPr>
              <a:t>(2)	Die Ladungsfrist kann in dringenden Fällen auf 3 Tage verkürzt werden. In der Ladung ist darauf hinzuweisen.</a:t>
            </a:r>
            <a:endParaRPr lang="de-DE" sz="1700" dirty="0">
              <a:effectLst/>
              <a:ea typeface="Calibri" panose="020F0502020204030204" pitchFamily="34" charset="0"/>
            </a:endParaRPr>
          </a:p>
          <a:p>
            <a:pPr marL="269875" indent="-269875">
              <a:lnSpc>
                <a:spcPct val="120000"/>
              </a:lnSpc>
              <a:spcBef>
                <a:spcPts val="600"/>
              </a:spcBef>
              <a:spcAft>
                <a:spcPts val="600"/>
              </a:spcAft>
              <a:buNone/>
            </a:pPr>
            <a:r>
              <a:rPr lang="de-DE" sz="1700" kern="50" spc="-5" dirty="0">
                <a:effectLst/>
                <a:ea typeface="Calibri" panose="020F0502020204030204" pitchFamily="34" charset="0"/>
              </a:rPr>
              <a:t>(3)	Der Vorstandsvorsitzende, in dessen Abwesenheit der Stellvertretende Vorstandsvorsitzende, leitet die Vorstandssitzungen. Er hat Stimmrecht.</a:t>
            </a:r>
            <a:endParaRPr lang="de-DE" sz="1700" dirty="0">
              <a:effectLst/>
              <a:ea typeface="Calibri" panose="020F0502020204030204" pitchFamily="34" charset="0"/>
            </a:endParaRPr>
          </a:p>
          <a:p>
            <a:pPr marL="269875" indent="-269875">
              <a:lnSpc>
                <a:spcPct val="120000"/>
              </a:lnSpc>
              <a:spcBef>
                <a:spcPts val="600"/>
              </a:spcBef>
              <a:spcAft>
                <a:spcPts val="600"/>
              </a:spcAft>
              <a:buNone/>
            </a:pPr>
            <a:r>
              <a:rPr lang="de-DE" sz="1700" kern="50" spc="-5" dirty="0">
                <a:effectLst/>
                <a:ea typeface="Calibri" panose="020F0502020204030204" pitchFamily="34" charset="0"/>
              </a:rPr>
              <a:t>(4)	An allen Sitzungen nimmt der Geschäftsführer teil.</a:t>
            </a:r>
            <a:endParaRPr lang="de-DE" sz="1700" dirty="0">
              <a:effectLst/>
              <a:ea typeface="Calibri" panose="020F0502020204030204" pitchFamily="34" charset="0"/>
            </a:endParaRPr>
          </a:p>
          <a:p>
            <a:pPr marL="269875" indent="-269875" algn="ctr">
              <a:lnSpc>
                <a:spcPct val="120000"/>
              </a:lnSpc>
              <a:spcBef>
                <a:spcPts val="600"/>
              </a:spcBef>
              <a:spcAft>
                <a:spcPts val="600"/>
              </a:spcAft>
              <a:buNone/>
            </a:pPr>
            <a:r>
              <a:rPr lang="de-DE" sz="1700" b="1" dirty="0">
                <a:effectLst/>
                <a:ea typeface="Calibri" panose="020F0502020204030204" pitchFamily="34" charset="0"/>
              </a:rPr>
              <a:t>§ 23 Beschließen im Vorstand </a:t>
            </a:r>
            <a:r>
              <a:rPr lang="de-DE" sz="1700" b="1" kern="50" spc="-5" dirty="0">
                <a:effectLst/>
                <a:ea typeface="Calibri" panose="020F0502020204030204" pitchFamily="34" charset="0"/>
              </a:rPr>
              <a:t>(zu § 56 WVG)</a:t>
            </a:r>
          </a:p>
          <a:p>
            <a:pPr marL="269875" indent="-269875">
              <a:lnSpc>
                <a:spcPct val="120000"/>
              </a:lnSpc>
              <a:spcBef>
                <a:spcPts val="600"/>
              </a:spcBef>
              <a:spcAft>
                <a:spcPts val="600"/>
              </a:spcAft>
              <a:buNone/>
            </a:pPr>
            <a:r>
              <a:rPr lang="de-DE" sz="1700" dirty="0">
                <a:effectLst/>
                <a:ea typeface="Calibri" panose="020F0502020204030204" pitchFamily="34" charset="0"/>
              </a:rPr>
              <a:t>(1)	Der Vorstand bildet seinen Willen mit der Mehrheit der Stimmen der anwesenden Vorstandsmitglieder. Jedes Vorstandsmitglied hat eine Stimme. Stimmengleichheit bedeutet Ablehnung. Stimmenthaltungen werden bei der Ermittlung der für die Mehrheit erforderlichen Stimmenzahl nicht mitgerechnet.</a:t>
            </a:r>
          </a:p>
          <a:p>
            <a:pPr marL="269875" indent="-269875">
              <a:lnSpc>
                <a:spcPct val="120000"/>
              </a:lnSpc>
              <a:spcBef>
                <a:spcPts val="600"/>
              </a:spcBef>
              <a:spcAft>
                <a:spcPts val="600"/>
              </a:spcAft>
              <a:buNone/>
            </a:pPr>
            <a:r>
              <a:rPr lang="de-DE" sz="1700" kern="50" spc="-5" dirty="0">
                <a:effectLst/>
                <a:ea typeface="Calibri" panose="020F0502020204030204" pitchFamily="34" charset="0"/>
              </a:rPr>
              <a:t>(2)	Der Vorstand ist beschlussfähig, wenn mindestens die Hälfte der satzungsmäßigen Vorstandsmitgliederzahl anwesend ist. Ohne Rücksicht auf die Zahl der Erschienenen ist er beschlussfähig, wenn in der Ladung mitgeteilt worden ist, dass ohne Rücksicht auf die Zahl der Erschienenen beschlossen wird.</a:t>
            </a:r>
            <a:endParaRPr lang="de-DE" sz="1700" dirty="0">
              <a:effectLst/>
              <a:ea typeface="Calibri" panose="020F0502020204030204" pitchFamily="34" charset="0"/>
            </a:endParaRPr>
          </a:p>
          <a:p>
            <a:pPr marL="269875" indent="-269875">
              <a:lnSpc>
                <a:spcPct val="120000"/>
              </a:lnSpc>
              <a:spcBef>
                <a:spcPts val="600"/>
              </a:spcBef>
              <a:spcAft>
                <a:spcPts val="600"/>
              </a:spcAft>
              <a:buNone/>
            </a:pPr>
            <a:r>
              <a:rPr lang="de-DE" sz="1700" kern="50" spc="-5" dirty="0">
                <a:effectLst/>
                <a:ea typeface="Calibri" panose="020F0502020204030204" pitchFamily="34" charset="0"/>
              </a:rPr>
              <a:t>(3)	Auf schriftlichem oder textlichem Wege außerhalb von Vorstandssitzungen erzielte Umlaufbeschlüsse sind gültig unter den Voraussetzungen des Abs. 1, wenn alle Vorstandsmitglieder durch Zustimmung, Ablehnung oder Enthaltung ihre Willensbildung zum Ausdruck gebracht haben.</a:t>
            </a:r>
            <a:endParaRPr lang="de-DE" sz="1700" dirty="0">
              <a:effectLst/>
              <a:ea typeface="Calibri" panose="020F0502020204030204" pitchFamily="34" charset="0"/>
            </a:endParaRPr>
          </a:p>
          <a:p>
            <a:pPr marL="269875" indent="-269875">
              <a:lnSpc>
                <a:spcPct val="120000"/>
              </a:lnSpc>
              <a:spcBef>
                <a:spcPts val="600"/>
              </a:spcBef>
              <a:spcAft>
                <a:spcPts val="600"/>
              </a:spcAft>
              <a:buNone/>
            </a:pPr>
            <a:r>
              <a:rPr lang="de-DE" sz="1700" kern="50" spc="-5" dirty="0">
                <a:effectLst/>
                <a:ea typeface="Calibri" panose="020F0502020204030204" pitchFamily="34" charset="0"/>
              </a:rPr>
              <a:t>(4)	Über die Sitzungen sind Ergebnisniederschriften zu fertigen. Diese sind vom Vorstandsvorsitzenden, bei dessen Abwesenheit von der Sitzung vom Stellvertretenden Vorstandsvorsitzenden, und einem Vorstandsmitglied zu unterschreiben und allen Vorstandsmitgliedern zuzuleiten.</a:t>
            </a:r>
            <a:endParaRPr lang="de-DE" sz="1700" dirty="0">
              <a:effectLst/>
              <a:ea typeface="Calibri" panose="020F0502020204030204" pitchFamily="34" charset="0"/>
            </a:endParaRPr>
          </a:p>
          <a:p>
            <a:pPr marL="269875" indent="-269875">
              <a:lnSpc>
                <a:spcPct val="120000"/>
              </a:lnSpc>
              <a:spcBef>
                <a:spcPts val="600"/>
              </a:spcBef>
              <a:spcAft>
                <a:spcPts val="600"/>
              </a:spcAft>
              <a:buNone/>
            </a:pPr>
            <a:r>
              <a:rPr lang="de-DE" sz="1700" kern="50" spc="-5" dirty="0">
                <a:effectLst/>
                <a:ea typeface="Calibri" panose="020F0502020204030204" pitchFamily="34" charset="0"/>
              </a:rPr>
              <a:t>(5)	Die Vorstandsmitglieder haben – auch nach Beendigung ihrer Tätigkeit – über die ihnen dabei bekannt gewordenen Angelegenheiten Verschwiegenheit zu wahren. Dies gilt nicht für Mitteilungen im dienstlichen Verkehr oder über Tatsachen, die offenkundig sind oder ihrer Bedeutung nach keiner Geheimhaltung bedürfen.</a:t>
            </a:r>
            <a:endParaRPr lang="de-DE" sz="1700" dirty="0">
              <a:effectLst/>
              <a:ea typeface="Calibri" panose="020F0502020204030204" pitchFamily="34" charset="0"/>
            </a:endParaRPr>
          </a:p>
          <a:p>
            <a:pPr>
              <a:lnSpc>
                <a:spcPct val="90000"/>
              </a:lnSpc>
            </a:pPr>
            <a:endParaRPr lang="de-DE" sz="1900" dirty="0">
              <a:solidFill>
                <a:srgbClr val="000099"/>
              </a:solidFill>
            </a:endParaRPr>
          </a:p>
        </p:txBody>
      </p:sp>
      <p:sp>
        <p:nvSpPr>
          <p:cNvPr id="3" name="Datumsplatzhalter 2"/>
          <p:cNvSpPr>
            <a:spLocks noGrp="1"/>
          </p:cNvSpPr>
          <p:nvPr>
            <p:ph type="dt" sz="half" idx="10"/>
          </p:nvPr>
        </p:nvSpPr>
        <p:spPr/>
        <p:txBody>
          <a:bodyPr vert="horz" lIns="91440" tIns="45720" rIns="91440" bIns="45720" rtlCol="0" anchor="ctr">
            <a:noAutofit/>
          </a:bodyPr>
          <a:lstStyle/>
          <a:p>
            <a:pPr>
              <a:lnSpc>
                <a:spcPct val="90000"/>
              </a:lnSpc>
              <a:spcAft>
                <a:spcPts val="600"/>
              </a:spcAft>
            </a:pPr>
            <a:r>
              <a:rPr lang="de-DE" dirty="0">
                <a:latin typeface="+mn-lt"/>
              </a:rPr>
              <a:t>26.08.2022</a:t>
            </a:r>
          </a:p>
        </p:txBody>
      </p:sp>
      <p:sp>
        <p:nvSpPr>
          <p:cNvPr id="4" name="Fußzeilenplatzhalter 3"/>
          <p:cNvSpPr>
            <a:spLocks noGrp="1"/>
          </p:cNvSpPr>
          <p:nvPr>
            <p:ph type="ftr" sz="quarter" idx="11"/>
          </p:nvPr>
        </p:nvSpPr>
        <p:spPr/>
        <p:txBody>
          <a:bodyPr vert="horz" lIns="91440" tIns="45720" rIns="91440" bIns="45720" rtlCol="0" anchor="ctr">
            <a:normAutofit/>
          </a:bodyPr>
          <a:lstStyle/>
          <a:p>
            <a:pPr defTabSz="457200">
              <a:lnSpc>
                <a:spcPct val="90000"/>
              </a:lnSpc>
              <a:spcAft>
                <a:spcPts val="600"/>
              </a:spcAft>
              <a:defRPr/>
            </a:pPr>
            <a:r>
              <a:rPr lang="de-DE" sz="900" kern="1200"/>
              <a:t>Wasser- und Bodenverband der Mittleren Niers</a:t>
            </a:r>
          </a:p>
        </p:txBody>
      </p:sp>
      <p:sp>
        <p:nvSpPr>
          <p:cNvPr id="5" name="Foliennummernplatzhalter 4"/>
          <p:cNvSpPr>
            <a:spLocks noGrp="1"/>
          </p:cNvSpPr>
          <p:nvPr>
            <p:ph type="sldNum" sz="quarter" idx="12"/>
          </p:nvPr>
        </p:nvSpPr>
        <p:spPr/>
        <p:txBody>
          <a:bodyPr vert="horz" lIns="91440" tIns="45720" rIns="91440" bIns="45720" rtlCol="0" anchor="ctr">
            <a:normAutofit/>
          </a:bodyPr>
          <a:lstStyle/>
          <a:p>
            <a:pPr defTabSz="457200">
              <a:lnSpc>
                <a:spcPct val="90000"/>
              </a:lnSpc>
              <a:spcAft>
                <a:spcPts val="600"/>
              </a:spcAft>
              <a:defRPr/>
            </a:pPr>
            <a:fld id="{EF396F9F-C28B-4E09-A9F1-068683DFD688}" type="slidenum">
              <a:rPr lang="de-DE" sz="900"/>
              <a:pPr defTabSz="457200">
                <a:lnSpc>
                  <a:spcPct val="90000"/>
                </a:lnSpc>
                <a:spcAft>
                  <a:spcPts val="600"/>
                </a:spcAft>
                <a:defRPr/>
              </a:pPr>
              <a:t>14</a:t>
            </a:fld>
            <a:endParaRPr lang="de-DE" sz="900"/>
          </a:p>
        </p:txBody>
      </p:sp>
    </p:spTree>
    <p:extLst>
      <p:ext uri="{BB962C8B-B14F-4D97-AF65-F5344CB8AC3E}">
        <p14:creationId xmlns:p14="http://schemas.microsoft.com/office/powerpoint/2010/main" val="3070095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rPr>
              <a:t>Auszug Satzung zur Vorstandswahl</a:t>
            </a:r>
          </a:p>
        </p:txBody>
      </p:sp>
      <p:sp>
        <p:nvSpPr>
          <p:cNvPr id="24" name="Inhaltsplatzhalter 23">
            <a:extLst>
              <a:ext uri="{FF2B5EF4-FFF2-40B4-BE49-F238E27FC236}">
                <a16:creationId xmlns:a16="http://schemas.microsoft.com/office/drawing/2014/main" id="{3D73EA22-7AC8-4E6F-8CDD-A266BBAFF6EE}"/>
              </a:ext>
            </a:extLst>
          </p:cNvPr>
          <p:cNvSpPr>
            <a:spLocks noGrp="1"/>
          </p:cNvSpPr>
          <p:nvPr>
            <p:ph idx="1"/>
          </p:nvPr>
        </p:nvSpPr>
        <p:spPr>
          <a:xfrm>
            <a:off x="628650" y="1484730"/>
            <a:ext cx="7886700" cy="4976183"/>
          </a:xfrm>
          <a:solidFill>
            <a:schemeClr val="bg1">
              <a:lumMod val="85000"/>
            </a:schemeClr>
          </a:solidFill>
        </p:spPr>
        <p:txBody>
          <a:bodyPr>
            <a:normAutofit/>
          </a:bodyPr>
          <a:lstStyle/>
          <a:p>
            <a:pPr marL="0" indent="0" algn="ctr">
              <a:spcBef>
                <a:spcPts val="600"/>
              </a:spcBef>
              <a:spcAft>
                <a:spcPts val="600"/>
              </a:spcAft>
              <a:buNone/>
            </a:pPr>
            <a:r>
              <a:rPr lang="de-DE" sz="900" b="1" dirty="0">
                <a:effectLst/>
                <a:ea typeface="Calibri" panose="020F0502020204030204" pitchFamily="34" charset="0"/>
              </a:rPr>
              <a:t>§ 24 Geschäfte des Vorstandsvorsitzenden, des Stellvertretenden Vorstandsvorsitzenden und des Vorstandes </a:t>
            </a:r>
            <a:r>
              <a:rPr lang="de-DE" sz="900" b="1" kern="50" spc="-5" dirty="0">
                <a:effectLst/>
                <a:ea typeface="Calibri" panose="020F0502020204030204" pitchFamily="34" charset="0"/>
              </a:rPr>
              <a:t>(zu §§ 51, 54 WVG)</a:t>
            </a:r>
          </a:p>
          <a:p>
            <a:pPr marL="269875" indent="-269875">
              <a:spcBef>
                <a:spcPts val="600"/>
              </a:spcBef>
              <a:spcAft>
                <a:spcPts val="600"/>
              </a:spcAft>
              <a:buNone/>
            </a:pPr>
            <a:r>
              <a:rPr lang="de-DE" sz="900" dirty="0">
                <a:effectLst/>
                <a:ea typeface="Calibri" panose="020F0502020204030204" pitchFamily="34" charset="0"/>
              </a:rPr>
              <a:t>(1)	Der Vorstandsvorsitzende, in Abwesenheit der Stellvertretende Vorstandsvorsitzende, führt den Vorsitz im Vorstand und im Verbandsausschuss. Ihm obliegen alle Geschäfte im Rahmen der Beschlüsse des Verbandsausschusses.</a:t>
            </a:r>
          </a:p>
          <a:p>
            <a:pPr marL="269875" indent="-269875">
              <a:spcBef>
                <a:spcPts val="600"/>
              </a:spcBef>
              <a:spcAft>
                <a:spcPts val="600"/>
              </a:spcAft>
              <a:buNone/>
            </a:pPr>
            <a:r>
              <a:rPr lang="de-DE" sz="900" kern="50" spc="-5" dirty="0">
                <a:effectLst/>
                <a:ea typeface="Calibri" panose="020F0502020204030204" pitchFamily="34" charset="0"/>
              </a:rPr>
              <a:t>(2)	Die Vorstandsmitglieder haben bei der Erfüllung ihrer Aufgaben die erforderliche Sorgfalt anzuwenden. Sie sind dem Verband insbesondere dafür verantwortlich, dass die Bestimmungen der Gesetze, Verordnungen und Satzung eingehalten und die Beschlüsse des Verbandsausschusses ausgeführt werden.</a:t>
            </a:r>
            <a:endParaRPr lang="de-DE" sz="900" dirty="0">
              <a:effectLst/>
              <a:ea typeface="Calibri" panose="020F0502020204030204" pitchFamily="34" charset="0"/>
            </a:endParaRPr>
          </a:p>
          <a:p>
            <a:pPr marL="269875" indent="-269875">
              <a:spcBef>
                <a:spcPts val="600"/>
              </a:spcBef>
              <a:spcAft>
                <a:spcPts val="600"/>
              </a:spcAft>
              <a:buNone/>
            </a:pPr>
            <a:r>
              <a:rPr lang="de-DE" sz="900" kern="50" spc="-5" dirty="0">
                <a:effectLst/>
                <a:ea typeface="Calibri" panose="020F0502020204030204" pitchFamily="34" charset="0"/>
              </a:rPr>
              <a:t>(3)	Der Vorstandsvorsitzende unterrichtet in angemessenen Zeitabständen die Verbandsmitglieder in geeigneter Weise über die Angelegenheiten des Verbandes. Dazu gehören auch die Grundlagen der Beitragsbemessung im Rahmen der Veranlagungsregeln, insbesondere auch die Höhe der für das jeweilige Veranlagungsjahr geschätzten Kostensätze.</a:t>
            </a:r>
            <a:endParaRPr lang="de-DE" sz="900" dirty="0">
              <a:effectLst/>
              <a:ea typeface="Calibri" panose="020F0502020204030204" pitchFamily="34" charset="0"/>
            </a:endParaRPr>
          </a:p>
          <a:p>
            <a:pPr>
              <a:lnSpc>
                <a:spcPct val="90000"/>
              </a:lnSpc>
            </a:pPr>
            <a:endParaRPr lang="de-DE" sz="1900" dirty="0">
              <a:solidFill>
                <a:srgbClr val="000099"/>
              </a:solidFill>
            </a:endParaRPr>
          </a:p>
        </p:txBody>
      </p:sp>
      <p:sp>
        <p:nvSpPr>
          <p:cNvPr id="3" name="Datumsplatzhalter 2"/>
          <p:cNvSpPr>
            <a:spLocks noGrp="1"/>
          </p:cNvSpPr>
          <p:nvPr>
            <p:ph type="dt" sz="half" idx="10"/>
          </p:nvPr>
        </p:nvSpPr>
        <p:spPr/>
        <p:txBody>
          <a:bodyPr vert="horz" lIns="91440" tIns="45720" rIns="91440" bIns="45720" rtlCol="0" anchor="ctr">
            <a:noAutofit/>
          </a:bodyPr>
          <a:lstStyle/>
          <a:p>
            <a:pPr>
              <a:lnSpc>
                <a:spcPct val="90000"/>
              </a:lnSpc>
              <a:spcAft>
                <a:spcPts val="600"/>
              </a:spcAft>
            </a:pPr>
            <a:r>
              <a:rPr lang="de-DE" dirty="0">
                <a:latin typeface="+mn-lt"/>
              </a:rPr>
              <a:t>26.08.2022</a:t>
            </a:r>
          </a:p>
        </p:txBody>
      </p:sp>
      <p:sp>
        <p:nvSpPr>
          <p:cNvPr id="4" name="Fußzeilenplatzhalter 3"/>
          <p:cNvSpPr>
            <a:spLocks noGrp="1"/>
          </p:cNvSpPr>
          <p:nvPr>
            <p:ph type="ftr" sz="quarter" idx="11"/>
          </p:nvPr>
        </p:nvSpPr>
        <p:spPr/>
        <p:txBody>
          <a:bodyPr vert="horz" lIns="91440" tIns="45720" rIns="91440" bIns="45720" rtlCol="0" anchor="ctr">
            <a:normAutofit/>
          </a:bodyPr>
          <a:lstStyle/>
          <a:p>
            <a:pPr defTabSz="457200">
              <a:lnSpc>
                <a:spcPct val="90000"/>
              </a:lnSpc>
              <a:spcAft>
                <a:spcPts val="600"/>
              </a:spcAft>
              <a:defRPr/>
            </a:pPr>
            <a:r>
              <a:rPr lang="de-DE" sz="900" kern="1200"/>
              <a:t>Wasser- und Bodenverband der Mittleren Niers</a:t>
            </a:r>
          </a:p>
        </p:txBody>
      </p:sp>
      <p:sp>
        <p:nvSpPr>
          <p:cNvPr id="5" name="Foliennummernplatzhalter 4"/>
          <p:cNvSpPr>
            <a:spLocks noGrp="1"/>
          </p:cNvSpPr>
          <p:nvPr>
            <p:ph type="sldNum" sz="quarter" idx="12"/>
          </p:nvPr>
        </p:nvSpPr>
        <p:spPr/>
        <p:txBody>
          <a:bodyPr vert="horz" lIns="91440" tIns="45720" rIns="91440" bIns="45720" rtlCol="0" anchor="ctr">
            <a:normAutofit/>
          </a:bodyPr>
          <a:lstStyle/>
          <a:p>
            <a:pPr defTabSz="457200">
              <a:lnSpc>
                <a:spcPct val="90000"/>
              </a:lnSpc>
              <a:spcAft>
                <a:spcPts val="600"/>
              </a:spcAft>
              <a:defRPr/>
            </a:pPr>
            <a:fld id="{EF396F9F-C28B-4E09-A9F1-068683DFD688}" type="slidenum">
              <a:rPr lang="de-DE" sz="900"/>
              <a:pPr defTabSz="457200">
                <a:lnSpc>
                  <a:spcPct val="90000"/>
                </a:lnSpc>
                <a:spcAft>
                  <a:spcPts val="600"/>
                </a:spcAft>
                <a:defRPr/>
              </a:pPr>
              <a:t>15</a:t>
            </a:fld>
            <a:endParaRPr lang="de-DE" sz="900"/>
          </a:p>
        </p:txBody>
      </p:sp>
    </p:spTree>
    <p:extLst>
      <p:ext uri="{BB962C8B-B14F-4D97-AF65-F5344CB8AC3E}">
        <p14:creationId xmlns:p14="http://schemas.microsoft.com/office/powerpoint/2010/main" val="1907946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pPr>
              <a:defRPr/>
            </a:pPr>
            <a:r>
              <a:rPr lang="de-DE" dirty="0">
                <a:latin typeface="+mn-lt"/>
              </a:rPr>
              <a:t>26.08.2022</a:t>
            </a:r>
          </a:p>
        </p:txBody>
      </p:sp>
      <p:sp>
        <p:nvSpPr>
          <p:cNvPr id="5" name="Foliennummernplatzhalter 4"/>
          <p:cNvSpPr>
            <a:spLocks noGrp="1"/>
          </p:cNvSpPr>
          <p:nvPr>
            <p:ph type="sldNum" sz="quarter" idx="11"/>
          </p:nvPr>
        </p:nvSpPr>
        <p:spPr/>
        <p:txBody>
          <a:bodyPr/>
          <a:lstStyle/>
          <a:p>
            <a:pPr>
              <a:defRPr/>
            </a:pPr>
            <a:fld id="{EF396F9F-C28B-4E09-A9F1-068683DFD688}" type="slidenum">
              <a:rPr lang="de-DE" smtClean="0"/>
              <a:pPr>
                <a:defRPr/>
              </a:pPr>
              <a:t>2</a:t>
            </a:fld>
            <a:endParaRPr lang="de-DE" dirty="0"/>
          </a:p>
        </p:txBody>
      </p:sp>
      <p:sp>
        <p:nvSpPr>
          <p:cNvPr id="4" name="Fußzeilenplatzhalter 3"/>
          <p:cNvSpPr>
            <a:spLocks noGrp="1"/>
          </p:cNvSpPr>
          <p:nvPr>
            <p:ph type="ftr" sz="quarter" idx="12"/>
          </p:nvPr>
        </p:nvSpPr>
        <p:spPr/>
        <p:txBody>
          <a:bodyPr/>
          <a:lstStyle/>
          <a:p>
            <a:pPr>
              <a:defRPr/>
            </a:pPr>
            <a:r>
              <a:rPr lang="de-DE"/>
              <a:t>Wasser- und Bodenverband der Mittleren Niers</a:t>
            </a:r>
            <a:endParaRPr lang="de-DE" dirty="0"/>
          </a:p>
        </p:txBody>
      </p:sp>
      <p:sp>
        <p:nvSpPr>
          <p:cNvPr id="6" name="Titel 5"/>
          <p:cNvSpPr>
            <a:spLocks noGrp="1"/>
          </p:cNvSpPr>
          <p:nvPr>
            <p:ph type="title" idx="4294967295"/>
          </p:nvPr>
        </p:nvSpPr>
        <p:spPr>
          <a:xfrm>
            <a:off x="1164251" y="144047"/>
            <a:ext cx="7956550" cy="836613"/>
          </a:xfrm>
        </p:spPr>
        <p:txBody>
          <a:bodyPr>
            <a:normAutofit/>
          </a:bodyPr>
          <a:lstStyle/>
          <a:p>
            <a:r>
              <a:rPr lang="de-DE" sz="2600" dirty="0"/>
              <a:t>Zusammensetzung Verbandsausschuss und Vorstand</a:t>
            </a:r>
          </a:p>
        </p:txBody>
      </p:sp>
      <p:graphicFrame>
        <p:nvGraphicFramePr>
          <p:cNvPr id="8" name="Diagramm 7"/>
          <p:cNvGraphicFramePr/>
          <p:nvPr/>
        </p:nvGraphicFramePr>
        <p:xfrm>
          <a:off x="251400" y="980660"/>
          <a:ext cx="8281150" cy="53732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7763875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CF34EF-A5CA-4C51-9C5C-D1681C4DC595}"/>
              </a:ext>
            </a:extLst>
          </p:cNvPr>
          <p:cNvSpPr>
            <a:spLocks noGrp="1"/>
          </p:cNvSpPr>
          <p:nvPr>
            <p:ph type="title"/>
          </p:nvPr>
        </p:nvSpPr>
        <p:spPr>
          <a:xfrm>
            <a:off x="1619590" y="188550"/>
            <a:ext cx="6895760" cy="788019"/>
          </a:xfrm>
        </p:spPr>
        <p:txBody>
          <a:bodyPr anchor="ctr">
            <a:normAutofit/>
          </a:bodyPr>
          <a:lstStyle/>
          <a:p>
            <a:r>
              <a:rPr lang="de-DE" dirty="0"/>
              <a:t>Regelungen des Wahlverfahrens</a:t>
            </a:r>
          </a:p>
        </p:txBody>
      </p:sp>
      <p:sp>
        <p:nvSpPr>
          <p:cNvPr id="4" name="Datumsplatzhalter 3">
            <a:extLst>
              <a:ext uri="{FF2B5EF4-FFF2-40B4-BE49-F238E27FC236}">
                <a16:creationId xmlns:a16="http://schemas.microsoft.com/office/drawing/2014/main" id="{8282684C-5309-4A60-A522-6377358BCCC3}"/>
              </a:ext>
            </a:extLst>
          </p:cNvPr>
          <p:cNvSpPr>
            <a:spLocks noGrp="1"/>
          </p:cNvSpPr>
          <p:nvPr>
            <p:ph type="dt" sz="half" idx="10"/>
          </p:nvPr>
        </p:nvSpPr>
        <p:spPr>
          <a:xfrm>
            <a:off x="628650" y="6597439"/>
            <a:ext cx="990940" cy="216030"/>
          </a:xfrm>
        </p:spPr>
        <p:txBody>
          <a:bodyPr anchor="ctr">
            <a:noAutofit/>
          </a:bodyPr>
          <a:lstStyle/>
          <a:p>
            <a:pPr>
              <a:lnSpc>
                <a:spcPct val="90000"/>
              </a:lnSpc>
              <a:spcAft>
                <a:spcPts val="600"/>
              </a:spcAft>
            </a:pPr>
            <a:r>
              <a:rPr lang="de-DE" dirty="0">
                <a:latin typeface="+mn-lt"/>
              </a:rPr>
              <a:t>26.08.2022</a:t>
            </a:r>
          </a:p>
        </p:txBody>
      </p:sp>
      <p:sp>
        <p:nvSpPr>
          <p:cNvPr id="5" name="Fußzeilenplatzhalter 4">
            <a:extLst>
              <a:ext uri="{FF2B5EF4-FFF2-40B4-BE49-F238E27FC236}">
                <a16:creationId xmlns:a16="http://schemas.microsoft.com/office/drawing/2014/main" id="{D7424315-D69C-4EC1-A7DB-7BD8051AE529}"/>
              </a:ext>
            </a:extLst>
          </p:cNvPr>
          <p:cNvSpPr>
            <a:spLocks noGrp="1"/>
          </p:cNvSpPr>
          <p:nvPr>
            <p:ph type="ftr" sz="quarter" idx="11"/>
          </p:nvPr>
        </p:nvSpPr>
        <p:spPr>
          <a:xfrm>
            <a:off x="1691600" y="6597439"/>
            <a:ext cx="6192860" cy="216030"/>
          </a:xfrm>
        </p:spPr>
        <p:txBody>
          <a:bodyPr anchor="ctr">
            <a:normAutofit/>
          </a:bodyPr>
          <a:lstStyle/>
          <a:p>
            <a:pPr>
              <a:lnSpc>
                <a:spcPct val="90000"/>
              </a:lnSpc>
              <a:spcAft>
                <a:spcPts val="600"/>
              </a:spcAft>
            </a:pPr>
            <a:r>
              <a:rPr lang="de-DE" sz="900"/>
              <a:t>Wasser- und Bodenverband der Mittleren </a:t>
            </a:r>
            <a:r>
              <a:rPr lang="de-DE" sz="900" err="1"/>
              <a:t>Niers</a:t>
            </a:r>
            <a:endParaRPr lang="de-DE" sz="900"/>
          </a:p>
        </p:txBody>
      </p:sp>
      <p:sp>
        <p:nvSpPr>
          <p:cNvPr id="6" name="Foliennummernplatzhalter 5">
            <a:extLst>
              <a:ext uri="{FF2B5EF4-FFF2-40B4-BE49-F238E27FC236}">
                <a16:creationId xmlns:a16="http://schemas.microsoft.com/office/drawing/2014/main" id="{9FF029E3-0E5F-4B62-B6CB-66563BBDFF80}"/>
              </a:ext>
            </a:extLst>
          </p:cNvPr>
          <p:cNvSpPr>
            <a:spLocks noGrp="1"/>
          </p:cNvSpPr>
          <p:nvPr>
            <p:ph type="sldNum" sz="quarter" idx="12"/>
          </p:nvPr>
        </p:nvSpPr>
        <p:spPr>
          <a:xfrm>
            <a:off x="7956470" y="6597438"/>
            <a:ext cx="558880" cy="216031"/>
          </a:xfrm>
        </p:spPr>
        <p:txBody>
          <a:bodyPr anchor="ctr">
            <a:normAutofit/>
          </a:bodyPr>
          <a:lstStyle/>
          <a:p>
            <a:pPr>
              <a:lnSpc>
                <a:spcPct val="90000"/>
              </a:lnSpc>
              <a:spcAft>
                <a:spcPts val="600"/>
              </a:spcAft>
            </a:pPr>
            <a:fld id="{18B288D4-7AFC-4A85-950A-EFCD22E391A6}" type="slidenum">
              <a:rPr lang="de-DE" sz="900" smtClean="0"/>
              <a:pPr>
                <a:lnSpc>
                  <a:spcPct val="90000"/>
                </a:lnSpc>
                <a:spcAft>
                  <a:spcPts val="600"/>
                </a:spcAft>
              </a:pPr>
              <a:t>3</a:t>
            </a:fld>
            <a:endParaRPr lang="de-DE" sz="900"/>
          </a:p>
        </p:txBody>
      </p:sp>
      <p:graphicFrame>
        <p:nvGraphicFramePr>
          <p:cNvPr id="8" name="Inhaltsplatzhalter 2">
            <a:extLst>
              <a:ext uri="{FF2B5EF4-FFF2-40B4-BE49-F238E27FC236}">
                <a16:creationId xmlns:a16="http://schemas.microsoft.com/office/drawing/2014/main" id="{75F115BE-2DFD-4575-91FB-2E436AC0C820}"/>
              </a:ext>
            </a:extLst>
          </p:cNvPr>
          <p:cNvGraphicFramePr>
            <a:graphicFrameLocks noGrp="1"/>
          </p:cNvGraphicFramePr>
          <p:nvPr>
            <p:ph idx="1"/>
            <p:extLst>
              <p:ext uri="{D42A27DB-BD31-4B8C-83A1-F6EECF244321}">
                <p14:modId xmlns:p14="http://schemas.microsoft.com/office/powerpoint/2010/main" val="1222424012"/>
              </p:ext>
            </p:extLst>
          </p:nvPr>
        </p:nvGraphicFramePr>
        <p:xfrm>
          <a:off x="628650" y="1074738"/>
          <a:ext cx="7886700" cy="5386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8906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CF34EF-A5CA-4C51-9C5C-D1681C4DC595}"/>
              </a:ext>
            </a:extLst>
          </p:cNvPr>
          <p:cNvSpPr>
            <a:spLocks noGrp="1"/>
          </p:cNvSpPr>
          <p:nvPr>
            <p:ph type="title"/>
          </p:nvPr>
        </p:nvSpPr>
        <p:spPr>
          <a:xfrm>
            <a:off x="1619590" y="188550"/>
            <a:ext cx="6895760" cy="788019"/>
          </a:xfrm>
        </p:spPr>
        <p:txBody>
          <a:bodyPr anchor="ctr">
            <a:normAutofit/>
          </a:bodyPr>
          <a:lstStyle/>
          <a:p>
            <a:r>
              <a:rPr lang="de-DE" dirty="0"/>
              <a:t>Regelungen des Wahlverfahrens</a:t>
            </a:r>
          </a:p>
        </p:txBody>
      </p:sp>
      <p:sp>
        <p:nvSpPr>
          <p:cNvPr id="4" name="Datumsplatzhalter 3">
            <a:extLst>
              <a:ext uri="{FF2B5EF4-FFF2-40B4-BE49-F238E27FC236}">
                <a16:creationId xmlns:a16="http://schemas.microsoft.com/office/drawing/2014/main" id="{8282684C-5309-4A60-A522-6377358BCCC3}"/>
              </a:ext>
            </a:extLst>
          </p:cNvPr>
          <p:cNvSpPr>
            <a:spLocks noGrp="1"/>
          </p:cNvSpPr>
          <p:nvPr>
            <p:ph type="dt" sz="half" idx="10"/>
          </p:nvPr>
        </p:nvSpPr>
        <p:spPr>
          <a:xfrm>
            <a:off x="628650" y="6597439"/>
            <a:ext cx="990940" cy="216030"/>
          </a:xfrm>
        </p:spPr>
        <p:txBody>
          <a:bodyPr anchor="ctr">
            <a:noAutofit/>
          </a:bodyPr>
          <a:lstStyle/>
          <a:p>
            <a:pPr>
              <a:lnSpc>
                <a:spcPct val="90000"/>
              </a:lnSpc>
              <a:spcAft>
                <a:spcPts val="600"/>
              </a:spcAft>
            </a:pPr>
            <a:r>
              <a:rPr lang="de-DE" dirty="0">
                <a:latin typeface="+mn-lt"/>
              </a:rPr>
              <a:t>26.08.2022</a:t>
            </a:r>
          </a:p>
        </p:txBody>
      </p:sp>
      <p:sp>
        <p:nvSpPr>
          <p:cNvPr id="5" name="Fußzeilenplatzhalter 4">
            <a:extLst>
              <a:ext uri="{FF2B5EF4-FFF2-40B4-BE49-F238E27FC236}">
                <a16:creationId xmlns:a16="http://schemas.microsoft.com/office/drawing/2014/main" id="{D7424315-D69C-4EC1-A7DB-7BD8051AE529}"/>
              </a:ext>
            </a:extLst>
          </p:cNvPr>
          <p:cNvSpPr>
            <a:spLocks noGrp="1"/>
          </p:cNvSpPr>
          <p:nvPr>
            <p:ph type="ftr" sz="quarter" idx="11"/>
          </p:nvPr>
        </p:nvSpPr>
        <p:spPr>
          <a:xfrm>
            <a:off x="1691600" y="6597439"/>
            <a:ext cx="6192860" cy="216030"/>
          </a:xfrm>
        </p:spPr>
        <p:txBody>
          <a:bodyPr anchor="ctr">
            <a:normAutofit/>
          </a:bodyPr>
          <a:lstStyle/>
          <a:p>
            <a:pPr>
              <a:lnSpc>
                <a:spcPct val="90000"/>
              </a:lnSpc>
              <a:spcAft>
                <a:spcPts val="600"/>
              </a:spcAft>
            </a:pPr>
            <a:r>
              <a:rPr lang="de-DE" sz="900"/>
              <a:t>Wasser- und Bodenverband der Mittleren </a:t>
            </a:r>
            <a:r>
              <a:rPr lang="de-DE" sz="900" err="1"/>
              <a:t>Niers</a:t>
            </a:r>
            <a:endParaRPr lang="de-DE" sz="900"/>
          </a:p>
        </p:txBody>
      </p:sp>
      <p:sp>
        <p:nvSpPr>
          <p:cNvPr id="6" name="Foliennummernplatzhalter 5">
            <a:extLst>
              <a:ext uri="{FF2B5EF4-FFF2-40B4-BE49-F238E27FC236}">
                <a16:creationId xmlns:a16="http://schemas.microsoft.com/office/drawing/2014/main" id="{9FF029E3-0E5F-4B62-B6CB-66563BBDFF80}"/>
              </a:ext>
            </a:extLst>
          </p:cNvPr>
          <p:cNvSpPr>
            <a:spLocks noGrp="1"/>
          </p:cNvSpPr>
          <p:nvPr>
            <p:ph type="sldNum" sz="quarter" idx="12"/>
          </p:nvPr>
        </p:nvSpPr>
        <p:spPr>
          <a:xfrm>
            <a:off x="7956470" y="6597438"/>
            <a:ext cx="558880" cy="216031"/>
          </a:xfrm>
        </p:spPr>
        <p:txBody>
          <a:bodyPr anchor="ctr">
            <a:normAutofit/>
          </a:bodyPr>
          <a:lstStyle/>
          <a:p>
            <a:pPr>
              <a:lnSpc>
                <a:spcPct val="90000"/>
              </a:lnSpc>
              <a:spcAft>
                <a:spcPts val="600"/>
              </a:spcAft>
            </a:pPr>
            <a:fld id="{18B288D4-7AFC-4A85-950A-EFCD22E391A6}" type="slidenum">
              <a:rPr lang="de-DE" sz="900" smtClean="0"/>
              <a:pPr>
                <a:lnSpc>
                  <a:spcPct val="90000"/>
                </a:lnSpc>
                <a:spcAft>
                  <a:spcPts val="600"/>
                </a:spcAft>
              </a:pPr>
              <a:t>4</a:t>
            </a:fld>
            <a:endParaRPr lang="de-DE" sz="900"/>
          </a:p>
        </p:txBody>
      </p:sp>
      <p:graphicFrame>
        <p:nvGraphicFramePr>
          <p:cNvPr id="8" name="Inhaltsplatzhalter 2">
            <a:extLst>
              <a:ext uri="{FF2B5EF4-FFF2-40B4-BE49-F238E27FC236}">
                <a16:creationId xmlns:a16="http://schemas.microsoft.com/office/drawing/2014/main" id="{75F115BE-2DFD-4575-91FB-2E436AC0C820}"/>
              </a:ext>
            </a:extLst>
          </p:cNvPr>
          <p:cNvGraphicFramePr>
            <a:graphicFrameLocks noGrp="1"/>
          </p:cNvGraphicFramePr>
          <p:nvPr>
            <p:ph idx="1"/>
            <p:extLst>
              <p:ext uri="{D42A27DB-BD31-4B8C-83A1-F6EECF244321}">
                <p14:modId xmlns:p14="http://schemas.microsoft.com/office/powerpoint/2010/main" val="4249478025"/>
              </p:ext>
            </p:extLst>
          </p:nvPr>
        </p:nvGraphicFramePr>
        <p:xfrm>
          <a:off x="628650" y="1074738"/>
          <a:ext cx="7886700" cy="5450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7703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5D280B9C-A1D5-46A0-899B-205FE58D5F5A}"/>
              </a:ext>
            </a:extLst>
          </p:cNvPr>
          <p:cNvSpPr>
            <a:spLocks noGrp="1"/>
          </p:cNvSpPr>
          <p:nvPr>
            <p:ph type="title"/>
          </p:nvPr>
        </p:nvSpPr>
        <p:spPr>
          <a:xfrm>
            <a:off x="1619590" y="188550"/>
            <a:ext cx="6895760" cy="788019"/>
          </a:xfrm>
        </p:spPr>
        <p:txBody>
          <a:bodyPr anchor="ctr">
            <a:normAutofit/>
          </a:bodyPr>
          <a:lstStyle/>
          <a:p>
            <a:r>
              <a:rPr lang="en-US" dirty="0" err="1"/>
              <a:t>Regelungen</a:t>
            </a:r>
            <a:r>
              <a:rPr lang="en-US" dirty="0"/>
              <a:t> </a:t>
            </a:r>
            <a:r>
              <a:rPr lang="en-US" dirty="0" err="1"/>
              <a:t>über</a:t>
            </a:r>
            <a:r>
              <a:rPr lang="en-US" dirty="0"/>
              <a:t> das </a:t>
            </a:r>
            <a:r>
              <a:rPr lang="en-US" dirty="0" err="1"/>
              <a:t>Wahlverfahren</a:t>
            </a:r>
            <a:endParaRPr lang="en-US" dirty="0"/>
          </a:p>
        </p:txBody>
      </p:sp>
      <p:sp>
        <p:nvSpPr>
          <p:cNvPr id="4" name="Datumsplatzhalter 3">
            <a:extLst>
              <a:ext uri="{FF2B5EF4-FFF2-40B4-BE49-F238E27FC236}">
                <a16:creationId xmlns:a16="http://schemas.microsoft.com/office/drawing/2014/main" id="{57F5C0BB-783E-4945-B4F6-4996DAE84DD7}"/>
              </a:ext>
            </a:extLst>
          </p:cNvPr>
          <p:cNvSpPr>
            <a:spLocks noGrp="1"/>
          </p:cNvSpPr>
          <p:nvPr>
            <p:ph type="dt" sz="half" idx="10"/>
          </p:nvPr>
        </p:nvSpPr>
        <p:spPr>
          <a:xfrm>
            <a:off x="628650" y="6597439"/>
            <a:ext cx="990940" cy="216030"/>
          </a:xfrm>
        </p:spPr>
        <p:txBody>
          <a:bodyPr vert="horz" lIns="91440" tIns="45720" rIns="91440" bIns="45720" rtlCol="0" anchor="ctr">
            <a:noAutofit/>
          </a:bodyPr>
          <a:lstStyle/>
          <a:p>
            <a:pPr>
              <a:lnSpc>
                <a:spcPct val="90000"/>
              </a:lnSpc>
              <a:spcAft>
                <a:spcPts val="600"/>
              </a:spcAft>
            </a:pPr>
            <a:r>
              <a:rPr lang="de-DE">
                <a:latin typeface="+mn-lt"/>
              </a:rPr>
              <a:t>26.08.2022</a:t>
            </a:r>
          </a:p>
        </p:txBody>
      </p:sp>
      <p:sp>
        <p:nvSpPr>
          <p:cNvPr id="5" name="Fußzeilenplatzhalter 4">
            <a:extLst>
              <a:ext uri="{FF2B5EF4-FFF2-40B4-BE49-F238E27FC236}">
                <a16:creationId xmlns:a16="http://schemas.microsoft.com/office/drawing/2014/main" id="{3C84703C-408A-49CE-B7AA-256AB74F731E}"/>
              </a:ext>
            </a:extLst>
          </p:cNvPr>
          <p:cNvSpPr>
            <a:spLocks noGrp="1"/>
          </p:cNvSpPr>
          <p:nvPr>
            <p:ph type="ftr" sz="quarter" idx="11"/>
          </p:nvPr>
        </p:nvSpPr>
        <p:spPr>
          <a:xfrm>
            <a:off x="1691600" y="6597439"/>
            <a:ext cx="6192860" cy="216030"/>
          </a:xfrm>
        </p:spPr>
        <p:txBody>
          <a:bodyPr anchor="ctr">
            <a:normAutofit/>
          </a:bodyPr>
          <a:lstStyle/>
          <a:p>
            <a:pPr>
              <a:lnSpc>
                <a:spcPct val="90000"/>
              </a:lnSpc>
              <a:spcAft>
                <a:spcPts val="600"/>
              </a:spcAft>
            </a:pPr>
            <a:r>
              <a:rPr lang="de-DE" sz="900"/>
              <a:t>Wasser- und Bodenverband der Mittleren Niers</a:t>
            </a:r>
          </a:p>
        </p:txBody>
      </p:sp>
      <p:sp>
        <p:nvSpPr>
          <p:cNvPr id="6" name="Foliennummernplatzhalter 5">
            <a:extLst>
              <a:ext uri="{FF2B5EF4-FFF2-40B4-BE49-F238E27FC236}">
                <a16:creationId xmlns:a16="http://schemas.microsoft.com/office/drawing/2014/main" id="{51C9229D-A31C-4510-8BF0-6416AE0D7424}"/>
              </a:ext>
            </a:extLst>
          </p:cNvPr>
          <p:cNvSpPr>
            <a:spLocks noGrp="1"/>
          </p:cNvSpPr>
          <p:nvPr>
            <p:ph type="sldNum" sz="quarter" idx="12"/>
          </p:nvPr>
        </p:nvSpPr>
        <p:spPr>
          <a:xfrm>
            <a:off x="7956470" y="6597438"/>
            <a:ext cx="558880" cy="216031"/>
          </a:xfrm>
        </p:spPr>
        <p:txBody>
          <a:bodyPr anchor="ctr">
            <a:normAutofit/>
          </a:bodyPr>
          <a:lstStyle/>
          <a:p>
            <a:pPr>
              <a:lnSpc>
                <a:spcPct val="90000"/>
              </a:lnSpc>
              <a:spcAft>
                <a:spcPts val="600"/>
              </a:spcAft>
            </a:pPr>
            <a:fld id="{18B288D4-7AFC-4A85-950A-EFCD22E391A6}" type="slidenum">
              <a:rPr lang="de-DE" sz="900" smtClean="0"/>
              <a:pPr>
                <a:lnSpc>
                  <a:spcPct val="90000"/>
                </a:lnSpc>
                <a:spcAft>
                  <a:spcPts val="600"/>
                </a:spcAft>
              </a:pPr>
              <a:t>5</a:t>
            </a:fld>
            <a:endParaRPr lang="de-DE" sz="900"/>
          </a:p>
        </p:txBody>
      </p:sp>
      <p:graphicFrame>
        <p:nvGraphicFramePr>
          <p:cNvPr id="8" name="Inhaltsplatzhalter 2">
            <a:extLst>
              <a:ext uri="{FF2B5EF4-FFF2-40B4-BE49-F238E27FC236}">
                <a16:creationId xmlns:a16="http://schemas.microsoft.com/office/drawing/2014/main" id="{93148657-EBA5-483D-B347-25F8F0AC5619}"/>
              </a:ext>
            </a:extLst>
          </p:cNvPr>
          <p:cNvGraphicFramePr>
            <a:graphicFrameLocks noGrp="1"/>
          </p:cNvGraphicFramePr>
          <p:nvPr>
            <p:ph idx="1"/>
            <p:extLst>
              <p:ext uri="{D42A27DB-BD31-4B8C-83A1-F6EECF244321}">
                <p14:modId xmlns:p14="http://schemas.microsoft.com/office/powerpoint/2010/main" val="222564919"/>
              </p:ext>
            </p:extLst>
          </p:nvPr>
        </p:nvGraphicFramePr>
        <p:xfrm>
          <a:off x="628650" y="1074738"/>
          <a:ext cx="7886700" cy="5386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8231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8EEB088E-81A7-4F9B-9C68-C8E8A36694A8}"/>
              </a:ext>
            </a:extLst>
          </p:cNvPr>
          <p:cNvSpPr>
            <a:spLocks noGrp="1"/>
          </p:cNvSpPr>
          <p:nvPr>
            <p:ph type="title"/>
          </p:nvPr>
        </p:nvSpPr>
        <p:spPr>
          <a:xfrm>
            <a:off x="1619590" y="188550"/>
            <a:ext cx="6895760" cy="788019"/>
          </a:xfrm>
        </p:spPr>
        <p:txBody>
          <a:bodyPr anchor="ctr">
            <a:normAutofit/>
          </a:bodyPr>
          <a:lstStyle/>
          <a:p>
            <a:r>
              <a:rPr lang="de-DE" dirty="0"/>
              <a:t>Regelungen über das Wahlverfahren</a:t>
            </a:r>
          </a:p>
        </p:txBody>
      </p:sp>
      <p:sp>
        <p:nvSpPr>
          <p:cNvPr id="4" name="Datumsplatzhalter 3">
            <a:extLst>
              <a:ext uri="{FF2B5EF4-FFF2-40B4-BE49-F238E27FC236}">
                <a16:creationId xmlns:a16="http://schemas.microsoft.com/office/drawing/2014/main" id="{57F5C0BB-783E-4945-B4F6-4996DAE84DD7}"/>
              </a:ext>
            </a:extLst>
          </p:cNvPr>
          <p:cNvSpPr>
            <a:spLocks noGrp="1"/>
          </p:cNvSpPr>
          <p:nvPr>
            <p:ph type="dt" sz="half" idx="10"/>
          </p:nvPr>
        </p:nvSpPr>
        <p:spPr>
          <a:xfrm>
            <a:off x="628650" y="6597439"/>
            <a:ext cx="990940" cy="216030"/>
          </a:xfrm>
        </p:spPr>
        <p:txBody>
          <a:bodyPr vert="horz" lIns="91440" tIns="45720" rIns="91440" bIns="45720" rtlCol="0" anchor="ctr">
            <a:noAutofit/>
          </a:bodyPr>
          <a:lstStyle/>
          <a:p>
            <a:pPr>
              <a:lnSpc>
                <a:spcPct val="90000"/>
              </a:lnSpc>
              <a:spcAft>
                <a:spcPts val="600"/>
              </a:spcAft>
            </a:pPr>
            <a:r>
              <a:rPr lang="de-DE">
                <a:latin typeface="+mn-lt"/>
              </a:rPr>
              <a:t>26.08.2022</a:t>
            </a:r>
          </a:p>
        </p:txBody>
      </p:sp>
      <p:sp>
        <p:nvSpPr>
          <p:cNvPr id="5" name="Fußzeilenplatzhalter 4">
            <a:extLst>
              <a:ext uri="{FF2B5EF4-FFF2-40B4-BE49-F238E27FC236}">
                <a16:creationId xmlns:a16="http://schemas.microsoft.com/office/drawing/2014/main" id="{3C84703C-408A-49CE-B7AA-256AB74F731E}"/>
              </a:ext>
            </a:extLst>
          </p:cNvPr>
          <p:cNvSpPr>
            <a:spLocks noGrp="1"/>
          </p:cNvSpPr>
          <p:nvPr>
            <p:ph type="ftr" sz="quarter" idx="11"/>
          </p:nvPr>
        </p:nvSpPr>
        <p:spPr>
          <a:xfrm>
            <a:off x="1691600" y="6597439"/>
            <a:ext cx="6192860" cy="216030"/>
          </a:xfrm>
        </p:spPr>
        <p:txBody>
          <a:bodyPr anchor="ctr">
            <a:normAutofit/>
          </a:bodyPr>
          <a:lstStyle/>
          <a:p>
            <a:pPr>
              <a:lnSpc>
                <a:spcPct val="90000"/>
              </a:lnSpc>
              <a:spcAft>
                <a:spcPts val="600"/>
              </a:spcAft>
            </a:pPr>
            <a:r>
              <a:rPr lang="de-DE" sz="900"/>
              <a:t>Wasser- und Bodenverband der Mittleren Niers</a:t>
            </a:r>
          </a:p>
        </p:txBody>
      </p:sp>
      <p:sp>
        <p:nvSpPr>
          <p:cNvPr id="6" name="Foliennummernplatzhalter 5">
            <a:extLst>
              <a:ext uri="{FF2B5EF4-FFF2-40B4-BE49-F238E27FC236}">
                <a16:creationId xmlns:a16="http://schemas.microsoft.com/office/drawing/2014/main" id="{51C9229D-A31C-4510-8BF0-6416AE0D7424}"/>
              </a:ext>
            </a:extLst>
          </p:cNvPr>
          <p:cNvSpPr>
            <a:spLocks noGrp="1"/>
          </p:cNvSpPr>
          <p:nvPr>
            <p:ph type="sldNum" sz="quarter" idx="12"/>
          </p:nvPr>
        </p:nvSpPr>
        <p:spPr>
          <a:xfrm>
            <a:off x="7956470" y="6597438"/>
            <a:ext cx="558880" cy="216031"/>
          </a:xfrm>
        </p:spPr>
        <p:txBody>
          <a:bodyPr anchor="ctr">
            <a:normAutofit/>
          </a:bodyPr>
          <a:lstStyle/>
          <a:p>
            <a:pPr>
              <a:lnSpc>
                <a:spcPct val="90000"/>
              </a:lnSpc>
              <a:spcAft>
                <a:spcPts val="600"/>
              </a:spcAft>
            </a:pPr>
            <a:fld id="{18B288D4-7AFC-4A85-950A-EFCD22E391A6}" type="slidenum">
              <a:rPr lang="de-DE" sz="900" smtClean="0"/>
              <a:pPr>
                <a:lnSpc>
                  <a:spcPct val="90000"/>
                </a:lnSpc>
                <a:spcAft>
                  <a:spcPts val="600"/>
                </a:spcAft>
              </a:pPr>
              <a:t>6</a:t>
            </a:fld>
            <a:endParaRPr lang="de-DE" sz="900"/>
          </a:p>
        </p:txBody>
      </p:sp>
      <p:graphicFrame>
        <p:nvGraphicFramePr>
          <p:cNvPr id="9" name="Inhaltsplatzhalter 2">
            <a:extLst>
              <a:ext uri="{FF2B5EF4-FFF2-40B4-BE49-F238E27FC236}">
                <a16:creationId xmlns:a16="http://schemas.microsoft.com/office/drawing/2014/main" id="{3CAE2064-EE1C-4F8E-A1B8-C22F3C5F25A4}"/>
              </a:ext>
            </a:extLst>
          </p:cNvPr>
          <p:cNvGraphicFramePr>
            <a:graphicFrameLocks noGrp="1"/>
          </p:cNvGraphicFramePr>
          <p:nvPr>
            <p:ph idx="1"/>
          </p:nvPr>
        </p:nvGraphicFramePr>
        <p:xfrm>
          <a:off x="628650" y="1075414"/>
          <a:ext cx="7886700" cy="5385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200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1619590" y="188550"/>
            <a:ext cx="6895760" cy="788019"/>
          </a:xfrm>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rPr>
              <a:t>Durchführung der Wahl</a:t>
            </a:r>
          </a:p>
        </p:txBody>
      </p:sp>
      <p:sp>
        <p:nvSpPr>
          <p:cNvPr id="3" name="Datumsplatzhalter 2"/>
          <p:cNvSpPr>
            <a:spLocks noGrp="1"/>
          </p:cNvSpPr>
          <p:nvPr>
            <p:ph type="dt" sz="half" idx="10"/>
          </p:nvPr>
        </p:nvSpPr>
        <p:spPr>
          <a:xfrm>
            <a:off x="628650" y="6597439"/>
            <a:ext cx="990940" cy="216030"/>
          </a:xfrm>
        </p:spPr>
        <p:txBody>
          <a:bodyPr vert="horz" lIns="91440" tIns="45720" rIns="91440" bIns="45720" rtlCol="0" anchor="ctr">
            <a:noAutofit/>
          </a:bodyPr>
          <a:lstStyle/>
          <a:p>
            <a:pPr>
              <a:lnSpc>
                <a:spcPct val="90000"/>
              </a:lnSpc>
              <a:spcAft>
                <a:spcPts val="600"/>
              </a:spcAft>
            </a:pPr>
            <a:r>
              <a:rPr lang="de-DE" dirty="0">
                <a:latin typeface="+mn-lt"/>
              </a:rPr>
              <a:t>26.08.2022</a:t>
            </a:r>
          </a:p>
        </p:txBody>
      </p:sp>
      <p:sp>
        <p:nvSpPr>
          <p:cNvPr id="4" name="Fußzeilenplatzhalter 3"/>
          <p:cNvSpPr>
            <a:spLocks noGrp="1"/>
          </p:cNvSpPr>
          <p:nvPr>
            <p:ph type="ftr" sz="quarter" idx="11"/>
          </p:nvPr>
        </p:nvSpPr>
        <p:spPr>
          <a:xfrm>
            <a:off x="1691600" y="6597439"/>
            <a:ext cx="6192860" cy="216030"/>
          </a:xfrm>
        </p:spPr>
        <p:txBody>
          <a:bodyPr vert="horz" lIns="91440" tIns="45720" rIns="91440" bIns="45720" rtlCol="0" anchor="ctr">
            <a:normAutofit/>
          </a:bodyPr>
          <a:lstStyle/>
          <a:p>
            <a:pPr>
              <a:lnSpc>
                <a:spcPct val="90000"/>
              </a:lnSpc>
              <a:spcAft>
                <a:spcPts val="600"/>
              </a:spcAft>
              <a:defRPr/>
            </a:pPr>
            <a:r>
              <a:rPr lang="de-DE" sz="900" kern="1200"/>
              <a:t>Wasser- und Bodenverband der Mittleren Niers</a:t>
            </a:r>
          </a:p>
        </p:txBody>
      </p:sp>
      <p:sp>
        <p:nvSpPr>
          <p:cNvPr id="5" name="Foliennummernplatzhalter 4"/>
          <p:cNvSpPr>
            <a:spLocks noGrp="1"/>
          </p:cNvSpPr>
          <p:nvPr>
            <p:ph type="sldNum" sz="quarter" idx="12"/>
          </p:nvPr>
        </p:nvSpPr>
        <p:spPr>
          <a:xfrm>
            <a:off x="7956470" y="6597438"/>
            <a:ext cx="558880" cy="216031"/>
          </a:xfrm>
        </p:spPr>
        <p:txBody>
          <a:bodyPr vert="horz" lIns="91440" tIns="45720" rIns="91440" bIns="45720" rtlCol="0" anchor="ctr">
            <a:normAutofit/>
          </a:bodyPr>
          <a:lstStyle/>
          <a:p>
            <a:pPr>
              <a:lnSpc>
                <a:spcPct val="90000"/>
              </a:lnSpc>
              <a:spcAft>
                <a:spcPts val="600"/>
              </a:spcAft>
              <a:defRPr/>
            </a:pPr>
            <a:fld id="{EF396F9F-C28B-4E09-A9F1-068683DFD688}" type="slidenum">
              <a:rPr lang="de-DE" sz="900" smtClean="0"/>
              <a:pPr>
                <a:lnSpc>
                  <a:spcPct val="90000"/>
                </a:lnSpc>
                <a:spcAft>
                  <a:spcPts val="600"/>
                </a:spcAft>
                <a:defRPr/>
              </a:pPr>
              <a:t>7</a:t>
            </a:fld>
            <a:endParaRPr lang="de-DE" sz="900"/>
          </a:p>
        </p:txBody>
      </p:sp>
      <p:graphicFrame>
        <p:nvGraphicFramePr>
          <p:cNvPr id="9" name="Textplatzhalter 2">
            <a:extLst>
              <a:ext uri="{FF2B5EF4-FFF2-40B4-BE49-F238E27FC236}">
                <a16:creationId xmlns:a16="http://schemas.microsoft.com/office/drawing/2014/main" id="{3E03F0F3-459F-441C-9C23-F664B41BE496}"/>
              </a:ext>
            </a:extLst>
          </p:cNvPr>
          <p:cNvGraphicFramePr/>
          <p:nvPr>
            <p:extLst>
              <p:ext uri="{D42A27DB-BD31-4B8C-83A1-F6EECF244321}">
                <p14:modId xmlns:p14="http://schemas.microsoft.com/office/powerpoint/2010/main" val="994562575"/>
              </p:ext>
            </p:extLst>
          </p:nvPr>
        </p:nvGraphicFramePr>
        <p:xfrm>
          <a:off x="628650" y="1075414"/>
          <a:ext cx="7886700" cy="5385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8292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1619590" y="188550"/>
            <a:ext cx="6895760" cy="788019"/>
          </a:xfrm>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latin typeface="+mn-lt"/>
                <a:ea typeface="+mj-ea"/>
                <a:cs typeface="+mj-cs"/>
              </a:rPr>
              <a:t>Vorstand als Organ des Verbandes</a:t>
            </a:r>
          </a:p>
        </p:txBody>
      </p:sp>
      <p:sp>
        <p:nvSpPr>
          <p:cNvPr id="7" name="Textplatzhalter 2"/>
          <p:cNvSpPr txBox="1">
            <a:spLocks/>
          </p:cNvSpPr>
          <p:nvPr/>
        </p:nvSpPr>
        <p:spPr bwMode="auto">
          <a:xfrm>
            <a:off x="628650" y="1196690"/>
            <a:ext cx="3867150" cy="4980273"/>
          </a:xfrm>
          <a:prstGeom prst="rect">
            <a:avLst/>
          </a:prstGeom>
        </p:spPr>
        <p:txBody>
          <a:bodyPr vert="horz" lIns="91440" tIns="45720" rIns="91440" bIns="45720" numCol="1" rtlCol="0" anchorCtr="0" compatLnSpc="1">
            <a:prstTxWarp prst="textNoShape">
              <a:avLst/>
            </a:prstTxWarp>
            <a:normAutofit/>
          </a:bodyPr>
          <a:lstStyle/>
          <a:p>
            <a:pPr marR="0" lvl="0" fontAlgn="base">
              <a:lnSpc>
                <a:spcPct val="90000"/>
              </a:lnSpc>
              <a:spcBef>
                <a:spcPct val="20000"/>
              </a:spcBef>
              <a:spcAft>
                <a:spcPct val="0"/>
              </a:spcAft>
              <a:buClr>
                <a:srgbClr val="7EC234"/>
              </a:buClr>
              <a:buSzTx/>
              <a:tabLst/>
              <a:defRPr/>
            </a:pPr>
            <a:r>
              <a:rPr lang="de-DE" baseline="0" dirty="0">
                <a:solidFill>
                  <a:srgbClr val="000099"/>
                </a:solidFill>
                <a:latin typeface="+mn-lt"/>
              </a:rPr>
              <a:t>Er wird nach Gruppen aus dem Ausschuss gewählt, d. h. </a:t>
            </a:r>
          </a:p>
          <a:p>
            <a:pPr marL="625475" marR="0" lvl="0" indent="-269875" fontAlgn="base">
              <a:lnSpc>
                <a:spcPct val="90000"/>
              </a:lnSpc>
              <a:spcBef>
                <a:spcPct val="20000"/>
              </a:spcBef>
              <a:spcAft>
                <a:spcPct val="0"/>
              </a:spcAft>
              <a:buClr>
                <a:srgbClr val="7EC234"/>
              </a:buClr>
              <a:buSzTx/>
              <a:buFont typeface="Arial" panose="020B0604020202020204" pitchFamily="34" charset="0"/>
              <a:buChar char="•"/>
              <a:tabLst/>
              <a:defRPr/>
            </a:pPr>
            <a:endParaRPr lang="de-DE" dirty="0">
              <a:solidFill>
                <a:srgbClr val="000099"/>
              </a:solidFill>
              <a:latin typeface="+mn-lt"/>
            </a:endParaRPr>
          </a:p>
          <a:p>
            <a:pPr marL="625475" lvl="1" indent="-269875">
              <a:lnSpc>
                <a:spcPct val="90000"/>
              </a:lnSpc>
              <a:spcBef>
                <a:spcPct val="20000"/>
              </a:spcBef>
              <a:buClr>
                <a:srgbClr val="7EC234"/>
              </a:buClr>
              <a:buFont typeface="Arial" panose="020B0604020202020204" pitchFamily="34" charset="0"/>
              <a:buChar char="•"/>
            </a:pPr>
            <a:r>
              <a:rPr lang="de-DE" dirty="0">
                <a:solidFill>
                  <a:srgbClr val="000099"/>
                </a:solidFill>
                <a:latin typeface="+mn-lt"/>
              </a:rPr>
              <a:t>12 Ausschussmitglieder der Städte u. Kommunen </a:t>
            </a:r>
            <a:r>
              <a:rPr lang="de-DE" u="sng" dirty="0">
                <a:solidFill>
                  <a:srgbClr val="000099"/>
                </a:solidFill>
                <a:latin typeface="+mn-lt"/>
              </a:rPr>
              <a:t>wählen </a:t>
            </a:r>
            <a:br>
              <a:rPr lang="de-DE" u="sng" dirty="0">
                <a:solidFill>
                  <a:srgbClr val="000099"/>
                </a:solidFill>
                <a:latin typeface="+mn-lt"/>
              </a:rPr>
            </a:br>
            <a:r>
              <a:rPr lang="de-DE" u="sng" dirty="0">
                <a:solidFill>
                  <a:srgbClr val="000099"/>
                </a:solidFill>
                <a:latin typeface="+mn-lt"/>
              </a:rPr>
              <a:t>3 Vorstandsmitglieder</a:t>
            </a:r>
            <a:r>
              <a:rPr lang="de-DE" dirty="0">
                <a:solidFill>
                  <a:srgbClr val="000099"/>
                </a:solidFill>
                <a:latin typeface="+mn-lt"/>
              </a:rPr>
              <a:t> und jeweils 1 Vertreter</a:t>
            </a:r>
          </a:p>
          <a:p>
            <a:pPr marL="625475" lvl="1" indent="-269875">
              <a:lnSpc>
                <a:spcPct val="90000"/>
              </a:lnSpc>
              <a:spcBef>
                <a:spcPct val="20000"/>
              </a:spcBef>
              <a:buClr>
                <a:srgbClr val="7EC234"/>
              </a:buClr>
              <a:buFont typeface="Arial" panose="020B0604020202020204" pitchFamily="34" charset="0"/>
              <a:buChar char="•"/>
            </a:pPr>
            <a:endParaRPr lang="de-DE" dirty="0">
              <a:solidFill>
                <a:srgbClr val="000099"/>
              </a:solidFill>
              <a:latin typeface="+mn-lt"/>
            </a:endParaRPr>
          </a:p>
          <a:p>
            <a:pPr marL="625475" lvl="1" indent="-269875">
              <a:lnSpc>
                <a:spcPct val="90000"/>
              </a:lnSpc>
              <a:spcBef>
                <a:spcPct val="20000"/>
              </a:spcBef>
              <a:buClr>
                <a:srgbClr val="7EC234"/>
              </a:buClr>
              <a:buFont typeface="Arial" panose="020B0604020202020204" pitchFamily="34" charset="0"/>
              <a:buChar char="•"/>
            </a:pPr>
            <a:r>
              <a:rPr lang="de-DE" dirty="0">
                <a:solidFill>
                  <a:srgbClr val="000099"/>
                </a:solidFill>
                <a:latin typeface="+mn-lt"/>
              </a:rPr>
              <a:t>6 Ausschussmitglieder der Uferanlieger </a:t>
            </a:r>
            <a:r>
              <a:rPr lang="de-DE" u="sng" dirty="0">
                <a:solidFill>
                  <a:srgbClr val="000099"/>
                </a:solidFill>
                <a:latin typeface="+mn-lt"/>
              </a:rPr>
              <a:t>wählen </a:t>
            </a:r>
            <a:br>
              <a:rPr lang="de-DE" u="sng" dirty="0">
                <a:solidFill>
                  <a:srgbClr val="000099"/>
                </a:solidFill>
                <a:latin typeface="+mn-lt"/>
              </a:rPr>
            </a:br>
            <a:r>
              <a:rPr lang="de-DE" u="sng" dirty="0">
                <a:solidFill>
                  <a:srgbClr val="000099"/>
                </a:solidFill>
                <a:latin typeface="+mn-lt"/>
              </a:rPr>
              <a:t>2 Vorstandsmitglieder</a:t>
            </a:r>
            <a:r>
              <a:rPr lang="de-DE" dirty="0">
                <a:solidFill>
                  <a:srgbClr val="000099"/>
                </a:solidFill>
                <a:latin typeface="+mn-lt"/>
              </a:rPr>
              <a:t> und jeweils 1 Vertreter</a:t>
            </a:r>
          </a:p>
          <a:p>
            <a:pPr marL="625475" lvl="1" indent="-269875">
              <a:lnSpc>
                <a:spcPct val="90000"/>
              </a:lnSpc>
              <a:spcBef>
                <a:spcPct val="20000"/>
              </a:spcBef>
              <a:buClr>
                <a:srgbClr val="7EC234"/>
              </a:buClr>
              <a:buFont typeface="Arial" panose="020B0604020202020204" pitchFamily="34" charset="0"/>
              <a:buChar char="•"/>
            </a:pPr>
            <a:endParaRPr lang="de-DE" dirty="0">
              <a:solidFill>
                <a:srgbClr val="000099"/>
              </a:solidFill>
              <a:latin typeface="+mn-lt"/>
            </a:endParaRPr>
          </a:p>
          <a:p>
            <a:pPr marL="625475" lvl="1" indent="-269875">
              <a:lnSpc>
                <a:spcPct val="90000"/>
              </a:lnSpc>
              <a:spcBef>
                <a:spcPct val="20000"/>
              </a:spcBef>
              <a:buClr>
                <a:srgbClr val="7EC234"/>
              </a:buClr>
              <a:buFont typeface="Arial" panose="020B0604020202020204" pitchFamily="34" charset="0"/>
              <a:buChar char="•"/>
            </a:pPr>
            <a:r>
              <a:rPr lang="de-DE" dirty="0">
                <a:solidFill>
                  <a:srgbClr val="000099"/>
                </a:solidFill>
                <a:latin typeface="+mn-lt"/>
              </a:rPr>
              <a:t>2 Ausschussmitglieder der </a:t>
            </a:r>
            <a:r>
              <a:rPr lang="de-DE" dirty="0" err="1">
                <a:solidFill>
                  <a:srgbClr val="000099"/>
                </a:solidFill>
                <a:latin typeface="+mn-lt"/>
              </a:rPr>
              <a:t>Erschwerer</a:t>
            </a:r>
            <a:r>
              <a:rPr lang="de-DE" dirty="0">
                <a:solidFill>
                  <a:srgbClr val="000099"/>
                </a:solidFill>
                <a:latin typeface="+mn-lt"/>
              </a:rPr>
              <a:t>  und Vorteilhabenden </a:t>
            </a:r>
            <a:r>
              <a:rPr lang="de-DE" u="sng" dirty="0">
                <a:solidFill>
                  <a:srgbClr val="000099"/>
                </a:solidFill>
                <a:latin typeface="+mn-lt"/>
              </a:rPr>
              <a:t>wählen 1 Vorstandsmitglied</a:t>
            </a:r>
            <a:r>
              <a:rPr lang="de-DE" dirty="0">
                <a:solidFill>
                  <a:srgbClr val="000099"/>
                </a:solidFill>
                <a:latin typeface="+mn-lt"/>
              </a:rPr>
              <a:t> und 1 Vertreter.</a:t>
            </a:r>
          </a:p>
          <a:p>
            <a:pPr marL="1076325" lvl="1" indent="-228600">
              <a:lnSpc>
                <a:spcPct val="90000"/>
              </a:lnSpc>
              <a:spcBef>
                <a:spcPct val="20000"/>
              </a:spcBef>
              <a:buClr>
                <a:srgbClr val="7EC234"/>
              </a:buClr>
              <a:buFont typeface="Arial" panose="020B0604020202020204" pitchFamily="34" charset="0"/>
              <a:buChar char="•"/>
            </a:pPr>
            <a:endParaRPr lang="de-DE" dirty="0">
              <a:solidFill>
                <a:srgbClr val="000099"/>
              </a:solidFill>
              <a:latin typeface="+mn-lt"/>
            </a:endParaRPr>
          </a:p>
          <a:p>
            <a:pPr marL="1076325" lvl="1" indent="-228600">
              <a:lnSpc>
                <a:spcPct val="90000"/>
              </a:lnSpc>
              <a:spcBef>
                <a:spcPct val="20000"/>
              </a:spcBef>
              <a:buClr>
                <a:srgbClr val="7EC234"/>
              </a:buClr>
              <a:buFont typeface="Arial" panose="020B0604020202020204" pitchFamily="34" charset="0"/>
              <a:buChar char="•"/>
            </a:pPr>
            <a:endParaRPr lang="de-DE" dirty="0">
              <a:solidFill>
                <a:srgbClr val="000099"/>
              </a:solidFill>
              <a:latin typeface="+mn-lt"/>
            </a:endParaRPr>
          </a:p>
        </p:txBody>
      </p:sp>
      <p:sp>
        <p:nvSpPr>
          <p:cNvPr id="12" name="Content Placeholder 3">
            <a:extLst>
              <a:ext uri="{FF2B5EF4-FFF2-40B4-BE49-F238E27FC236}">
                <a16:creationId xmlns:a16="http://schemas.microsoft.com/office/drawing/2014/main" id="{F1D96DD3-1BB7-4815-97B5-98E26706ACF5}"/>
              </a:ext>
            </a:extLst>
          </p:cNvPr>
          <p:cNvSpPr>
            <a:spLocks noGrp="1"/>
          </p:cNvSpPr>
          <p:nvPr>
            <p:ph sz="half" idx="2"/>
          </p:nvPr>
        </p:nvSpPr>
        <p:spPr>
          <a:xfrm>
            <a:off x="4648200" y="1196690"/>
            <a:ext cx="3867150" cy="4980273"/>
          </a:xfrm>
          <a:solidFill>
            <a:schemeClr val="bg1">
              <a:lumMod val="85000"/>
            </a:schemeClr>
          </a:solidFill>
        </p:spPr>
        <p:txBody>
          <a:bodyPr>
            <a:normAutofit/>
          </a:bodyPr>
          <a:lstStyle/>
          <a:p>
            <a:pPr marL="0" lvl="0" indent="0">
              <a:lnSpc>
                <a:spcPct val="90000"/>
              </a:lnSpc>
              <a:buNone/>
            </a:pPr>
            <a:r>
              <a:rPr lang="de-DE" sz="1800" dirty="0">
                <a:solidFill>
                  <a:srgbClr val="000099"/>
                </a:solidFill>
                <a:latin typeface="+mn-lt"/>
              </a:rPr>
              <a:t>Beispiel: </a:t>
            </a:r>
          </a:p>
          <a:p>
            <a:pPr marL="0" lvl="0" indent="0">
              <a:lnSpc>
                <a:spcPct val="90000"/>
              </a:lnSpc>
              <a:buNone/>
            </a:pPr>
            <a:r>
              <a:rPr lang="de-DE" sz="1800" dirty="0">
                <a:solidFill>
                  <a:srgbClr val="000099"/>
                </a:solidFill>
                <a:latin typeface="+mn-lt"/>
              </a:rPr>
              <a:t>6 Ausschussmitglieder für Uferanlieger wählen:</a:t>
            </a:r>
          </a:p>
          <a:p>
            <a:pPr lvl="1" indent="-228600">
              <a:lnSpc>
                <a:spcPct val="90000"/>
              </a:lnSpc>
              <a:buFont typeface="Arial" panose="020B0604020202020204" pitchFamily="34" charset="0"/>
              <a:buChar char="•"/>
            </a:pPr>
            <a:r>
              <a:rPr lang="de-DE" sz="1800" dirty="0">
                <a:solidFill>
                  <a:srgbClr val="000099"/>
                </a:solidFill>
                <a:latin typeface="+mn-lt"/>
              </a:rPr>
              <a:t>Wahl: 1. Vorstandsposten</a:t>
            </a:r>
          </a:p>
          <a:p>
            <a:pPr lvl="1" indent="-228600">
              <a:lnSpc>
                <a:spcPct val="90000"/>
              </a:lnSpc>
              <a:buFont typeface="Arial" panose="020B0604020202020204" pitchFamily="34" charset="0"/>
              <a:buChar char="•"/>
            </a:pPr>
            <a:r>
              <a:rPr lang="de-DE" sz="1800" dirty="0">
                <a:solidFill>
                  <a:srgbClr val="000099"/>
                </a:solidFill>
                <a:latin typeface="+mn-lt"/>
              </a:rPr>
              <a:t>Wahl: 2. Vorstandsposten</a:t>
            </a:r>
          </a:p>
          <a:p>
            <a:pPr lvl="1" indent="-228600">
              <a:lnSpc>
                <a:spcPct val="90000"/>
              </a:lnSpc>
              <a:buFont typeface="Arial" panose="020B0604020202020204" pitchFamily="34" charset="0"/>
              <a:buChar char="•"/>
            </a:pPr>
            <a:r>
              <a:rPr lang="de-DE" sz="1800" dirty="0">
                <a:solidFill>
                  <a:srgbClr val="000099"/>
                </a:solidFill>
                <a:latin typeface="+mn-lt"/>
              </a:rPr>
              <a:t>Wahl: Vertreter für 1. Vorstandsposten</a:t>
            </a:r>
          </a:p>
          <a:p>
            <a:pPr lvl="1" indent="-228600">
              <a:lnSpc>
                <a:spcPct val="90000"/>
              </a:lnSpc>
              <a:buFont typeface="Arial" panose="020B0604020202020204" pitchFamily="34" charset="0"/>
              <a:buChar char="•"/>
            </a:pPr>
            <a:r>
              <a:rPr lang="de-DE" sz="1800" dirty="0">
                <a:solidFill>
                  <a:srgbClr val="000099"/>
                </a:solidFill>
                <a:latin typeface="+mn-lt"/>
              </a:rPr>
              <a:t>Wahl: Vertreter für 2. Vorstandsposten</a:t>
            </a:r>
          </a:p>
          <a:p>
            <a:endParaRPr lang="en-US" sz="1800" dirty="0">
              <a:solidFill>
                <a:srgbClr val="000099"/>
              </a:solidFill>
            </a:endParaRPr>
          </a:p>
        </p:txBody>
      </p:sp>
      <p:sp>
        <p:nvSpPr>
          <p:cNvPr id="3" name="Datumsplatzhalter 2"/>
          <p:cNvSpPr>
            <a:spLocks noGrp="1"/>
          </p:cNvSpPr>
          <p:nvPr>
            <p:ph type="dt" sz="half" idx="10"/>
          </p:nvPr>
        </p:nvSpPr>
        <p:spPr>
          <a:xfrm>
            <a:off x="628650" y="6597439"/>
            <a:ext cx="990940" cy="216030"/>
          </a:xfrm>
        </p:spPr>
        <p:txBody>
          <a:bodyPr vert="horz" lIns="91440" tIns="45720" rIns="91440" bIns="45720" rtlCol="0" anchor="ctr">
            <a:noAutofit/>
          </a:bodyPr>
          <a:lstStyle/>
          <a:p>
            <a:pPr>
              <a:lnSpc>
                <a:spcPct val="90000"/>
              </a:lnSpc>
              <a:spcAft>
                <a:spcPts val="600"/>
              </a:spcAft>
            </a:pPr>
            <a:r>
              <a:rPr lang="de-DE" dirty="0">
                <a:latin typeface="+mn-lt"/>
              </a:rPr>
              <a:t>26.08.2022</a:t>
            </a:r>
          </a:p>
        </p:txBody>
      </p:sp>
      <p:sp>
        <p:nvSpPr>
          <p:cNvPr id="4" name="Fußzeilenplatzhalter 3"/>
          <p:cNvSpPr>
            <a:spLocks noGrp="1"/>
          </p:cNvSpPr>
          <p:nvPr>
            <p:ph type="ftr" sz="quarter" idx="11"/>
          </p:nvPr>
        </p:nvSpPr>
        <p:spPr>
          <a:xfrm>
            <a:off x="1691600" y="6597439"/>
            <a:ext cx="6192860" cy="216030"/>
          </a:xfrm>
        </p:spPr>
        <p:txBody>
          <a:bodyPr vert="horz" lIns="91440" tIns="45720" rIns="91440" bIns="45720" rtlCol="0" anchor="ctr">
            <a:normAutofit/>
          </a:bodyPr>
          <a:lstStyle/>
          <a:p>
            <a:pPr>
              <a:lnSpc>
                <a:spcPct val="90000"/>
              </a:lnSpc>
              <a:spcAft>
                <a:spcPts val="600"/>
              </a:spcAft>
              <a:defRPr/>
            </a:pPr>
            <a:r>
              <a:rPr lang="de-DE" sz="900" kern="1200">
                <a:latin typeface="Arial" charset="0"/>
                <a:ea typeface="+mn-ea"/>
                <a:cs typeface="+mn-cs"/>
              </a:rPr>
              <a:t>Wasser- und Bodenverband der Mittleren Niers</a:t>
            </a:r>
          </a:p>
        </p:txBody>
      </p:sp>
      <p:sp>
        <p:nvSpPr>
          <p:cNvPr id="5" name="Foliennummernplatzhalter 4"/>
          <p:cNvSpPr>
            <a:spLocks noGrp="1"/>
          </p:cNvSpPr>
          <p:nvPr>
            <p:ph type="sldNum" sz="quarter" idx="12"/>
          </p:nvPr>
        </p:nvSpPr>
        <p:spPr>
          <a:xfrm>
            <a:off x="7956470" y="6597438"/>
            <a:ext cx="558880" cy="216031"/>
          </a:xfrm>
        </p:spPr>
        <p:txBody>
          <a:bodyPr vert="horz" lIns="91440" tIns="45720" rIns="91440" bIns="45720" rtlCol="0" anchor="ctr">
            <a:normAutofit/>
          </a:bodyPr>
          <a:lstStyle/>
          <a:p>
            <a:pPr>
              <a:lnSpc>
                <a:spcPct val="90000"/>
              </a:lnSpc>
              <a:spcAft>
                <a:spcPts val="600"/>
              </a:spcAft>
              <a:defRPr/>
            </a:pPr>
            <a:fld id="{EF396F9F-C28B-4E09-A9F1-068683DFD688}" type="slidenum">
              <a:rPr lang="de-DE" sz="900" smtClean="0"/>
              <a:pPr>
                <a:lnSpc>
                  <a:spcPct val="90000"/>
                </a:lnSpc>
                <a:spcAft>
                  <a:spcPts val="600"/>
                </a:spcAft>
                <a:defRPr/>
              </a:pPr>
              <a:t>8</a:t>
            </a:fld>
            <a:endParaRPr lang="de-DE" sz="900"/>
          </a:p>
        </p:txBody>
      </p:sp>
    </p:spTree>
    <p:extLst>
      <p:ext uri="{BB962C8B-B14F-4D97-AF65-F5344CB8AC3E}">
        <p14:creationId xmlns:p14="http://schemas.microsoft.com/office/powerpoint/2010/main" val="2786887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vert="horz" lIns="91440" tIns="45720" rIns="91440" bIns="45720" rtlCol="0" anchor="ctr">
            <a:normAutofit/>
          </a:bodyPr>
          <a:lstStyle/>
          <a:p>
            <a:r>
              <a:rPr lang="de-DE" b="1" kern="1200" dirty="0">
                <a:effectLst>
                  <a:outerShdw blurRad="38100" dist="38100" dir="2700000" algn="tl">
                    <a:srgbClr val="000000">
                      <a:alpha val="43137"/>
                    </a:srgbClr>
                  </a:outerShdw>
                </a:effectLst>
              </a:rPr>
              <a:t>Aufgaben des Vorstandes</a:t>
            </a:r>
          </a:p>
        </p:txBody>
      </p:sp>
      <p:sp>
        <p:nvSpPr>
          <p:cNvPr id="24" name="Inhaltsplatzhalter 23">
            <a:extLst>
              <a:ext uri="{FF2B5EF4-FFF2-40B4-BE49-F238E27FC236}">
                <a16:creationId xmlns:a16="http://schemas.microsoft.com/office/drawing/2014/main" id="{3D73EA22-7AC8-4E6F-8CDD-A266BBAFF6EE}"/>
              </a:ext>
            </a:extLst>
          </p:cNvPr>
          <p:cNvSpPr>
            <a:spLocks noGrp="1"/>
          </p:cNvSpPr>
          <p:nvPr>
            <p:ph idx="1"/>
          </p:nvPr>
        </p:nvSpPr>
        <p:spPr>
          <a:xfrm>
            <a:off x="628650" y="1484730"/>
            <a:ext cx="7886700" cy="4976183"/>
          </a:xfrm>
          <a:solidFill>
            <a:schemeClr val="bg1">
              <a:lumMod val="85000"/>
            </a:schemeClr>
          </a:solidFill>
        </p:spPr>
        <p:txBody>
          <a:bodyPr>
            <a:normAutofit fontScale="92500" lnSpcReduction="10000"/>
          </a:bodyPr>
          <a:lstStyle/>
          <a:p>
            <a:pPr marL="0" indent="0">
              <a:lnSpc>
                <a:spcPct val="90000"/>
              </a:lnSpc>
              <a:spcBef>
                <a:spcPts val="1000"/>
              </a:spcBef>
              <a:spcAft>
                <a:spcPts val="1000"/>
              </a:spcAft>
              <a:buClr>
                <a:srgbClr val="7EC234"/>
              </a:buClr>
              <a:buSzPct val="80000"/>
              <a:buNone/>
            </a:pPr>
            <a:r>
              <a:rPr lang="de-DE" sz="1900" b="0" kern="1200" spc="-5" dirty="0">
                <a:solidFill>
                  <a:srgbClr val="000099"/>
                </a:solidFill>
                <a:effectLst/>
              </a:rPr>
              <a:t>Der Vorstand beschließt insbesondere über:</a:t>
            </a:r>
            <a:endParaRPr lang="de-DE" sz="1900" b="0" kern="1200" dirty="0">
              <a:solidFill>
                <a:srgbClr val="000099"/>
              </a:solidFill>
              <a:effectLst/>
            </a:endParaRPr>
          </a:p>
          <a:p>
            <a:pPr marL="342900" indent="-342900">
              <a:lnSpc>
                <a:spcPct val="90000"/>
              </a:lnSpc>
              <a:spcBef>
                <a:spcPts val="1000"/>
              </a:spcBef>
              <a:spcAft>
                <a:spcPts val="1000"/>
              </a:spcAft>
              <a:buClr>
                <a:srgbClr val="7EC234"/>
              </a:buClr>
              <a:buSzPct val="80000"/>
              <a:buFont typeface="Wingdings" panose="05000000000000000000" pitchFamily="2" charset="2"/>
              <a:buChar char="Ø"/>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1900" b="0" kern="1200" spc="-5" dirty="0">
                <a:solidFill>
                  <a:srgbClr val="000099"/>
                </a:solidFill>
                <a:effectLst/>
              </a:rPr>
              <a:t>Vorschläge zur Änderung oder Ergänzung der Satzung, des Unternehmens, des Plans oder der Aufgaben des Verbandes</a:t>
            </a:r>
          </a:p>
          <a:p>
            <a:pPr marL="342900" indent="-342900">
              <a:lnSpc>
                <a:spcPct val="90000"/>
              </a:lnSpc>
              <a:spcBef>
                <a:spcPts val="1000"/>
              </a:spcBef>
              <a:spcAft>
                <a:spcPts val="1000"/>
              </a:spcAft>
              <a:buClr>
                <a:srgbClr val="7EC234"/>
              </a:buClr>
              <a:buSzPct val="80000"/>
              <a:buFont typeface="Wingdings" panose="05000000000000000000" pitchFamily="2" charset="2"/>
              <a:buChar char="Ø"/>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1900" b="0" kern="1200" spc="-5" dirty="0">
                <a:solidFill>
                  <a:srgbClr val="000099"/>
                </a:solidFill>
                <a:effectLst/>
              </a:rPr>
              <a:t>Aufnahme und Entlassung von Mitgliedern </a:t>
            </a:r>
          </a:p>
          <a:p>
            <a:pPr marL="342900" indent="-342900">
              <a:lnSpc>
                <a:spcPct val="90000"/>
              </a:lnSpc>
              <a:spcBef>
                <a:spcPts val="1000"/>
              </a:spcBef>
              <a:spcAft>
                <a:spcPts val="1000"/>
              </a:spcAft>
              <a:buClr>
                <a:srgbClr val="7EC234"/>
              </a:buClr>
              <a:buSzPct val="80000"/>
              <a:buFont typeface="Wingdings" panose="05000000000000000000" pitchFamily="2" charset="2"/>
              <a:buChar char="Ø"/>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1900" b="0" kern="1200" spc="-5" dirty="0">
                <a:solidFill>
                  <a:srgbClr val="000099"/>
                </a:solidFill>
                <a:effectLst/>
              </a:rPr>
              <a:t>Aufstellung des Haushaltsplans sowie des Nachtragshaushaltsplans</a:t>
            </a:r>
          </a:p>
          <a:p>
            <a:pPr marL="342900" indent="-342900">
              <a:lnSpc>
                <a:spcPct val="90000"/>
              </a:lnSpc>
              <a:spcBef>
                <a:spcPts val="1000"/>
              </a:spcBef>
              <a:spcAft>
                <a:spcPts val="1000"/>
              </a:spcAft>
              <a:buClr>
                <a:srgbClr val="7EC234"/>
              </a:buClr>
              <a:buSzPct val="80000"/>
              <a:buFont typeface="Wingdings" panose="05000000000000000000" pitchFamily="2" charset="2"/>
              <a:buChar char="Ø"/>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1900" b="0" kern="1200" spc="-5" dirty="0">
                <a:solidFill>
                  <a:srgbClr val="000099"/>
                </a:solidFill>
                <a:effectLst/>
              </a:rPr>
              <a:t>Aufnahme von Darlehen und Kassenkrediten</a:t>
            </a:r>
          </a:p>
          <a:p>
            <a:pPr marL="342900" indent="-342900">
              <a:lnSpc>
                <a:spcPct val="90000"/>
              </a:lnSpc>
              <a:spcBef>
                <a:spcPts val="1000"/>
              </a:spcBef>
              <a:spcAft>
                <a:spcPts val="1000"/>
              </a:spcAft>
              <a:buClr>
                <a:srgbClr val="7EC234"/>
              </a:buClr>
              <a:buSzPct val="80000"/>
              <a:buFont typeface="Wingdings" panose="05000000000000000000" pitchFamily="2" charset="2"/>
              <a:buChar char="Ø"/>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1900" b="0" kern="1200" spc="-5" dirty="0">
                <a:solidFill>
                  <a:srgbClr val="000099"/>
                </a:solidFill>
                <a:effectLst/>
              </a:rPr>
              <a:t>Aufstellung der Jahresrechnung und Weiterleitung an die Prüfstelle</a:t>
            </a:r>
          </a:p>
          <a:p>
            <a:pPr marL="342900" indent="-342900">
              <a:lnSpc>
                <a:spcPct val="90000"/>
              </a:lnSpc>
              <a:spcBef>
                <a:spcPts val="1000"/>
              </a:spcBef>
              <a:spcAft>
                <a:spcPts val="1000"/>
              </a:spcAft>
              <a:buClr>
                <a:srgbClr val="7EC234"/>
              </a:buClr>
              <a:buSzPct val="80000"/>
              <a:buFont typeface="Wingdings" panose="05000000000000000000" pitchFamily="2" charset="2"/>
              <a:buChar char="Ø"/>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1900" b="0" kern="1200" spc="-5" dirty="0">
                <a:solidFill>
                  <a:srgbClr val="000099"/>
                </a:solidFill>
                <a:effectLst/>
              </a:rPr>
              <a:t>Anstellung und Entlassung des Geschäftsführers einschl. seiner Vergütung und Entschädigung</a:t>
            </a:r>
          </a:p>
          <a:p>
            <a:pPr marL="342900" indent="-342900">
              <a:lnSpc>
                <a:spcPct val="90000"/>
              </a:lnSpc>
              <a:spcBef>
                <a:spcPts val="1000"/>
              </a:spcBef>
              <a:spcAft>
                <a:spcPts val="1000"/>
              </a:spcAft>
              <a:buClr>
                <a:srgbClr val="7EC234"/>
              </a:buClr>
              <a:buSzPct val="80000"/>
              <a:buFont typeface="Wingdings" panose="05000000000000000000" pitchFamily="2" charset="2"/>
              <a:buChar char="Ø"/>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1900" b="0" kern="1200" spc="-5" dirty="0">
                <a:solidFill>
                  <a:srgbClr val="000099"/>
                </a:solidFill>
                <a:effectLst/>
              </a:rPr>
              <a:t>Geschäfte innerhalb und außerhalb der laufenden Verwaltung, die einen Betrag von 50.000,- € übersteigen</a:t>
            </a:r>
          </a:p>
          <a:p>
            <a:pPr marL="342900" indent="-342900">
              <a:lnSpc>
                <a:spcPct val="90000"/>
              </a:lnSpc>
              <a:spcBef>
                <a:spcPts val="1000"/>
              </a:spcBef>
              <a:spcAft>
                <a:spcPts val="1000"/>
              </a:spcAft>
              <a:buClr>
                <a:srgbClr val="7EC234"/>
              </a:buClr>
              <a:buSzPct val="80000"/>
              <a:buFont typeface="Wingdings" panose="05000000000000000000" pitchFamily="2" charset="2"/>
              <a:buChar char="Ø"/>
              <a:tabLst>
                <a:tab pos="-4114800" algn="l"/>
                <a:tab pos="-3657600" algn="l"/>
                <a:tab pos="-3200400" algn="l"/>
                <a:tab pos="-3040380" algn="l"/>
                <a:tab pos="-2606040" algn="l"/>
                <a:tab pos="-2286000" algn="l"/>
                <a:tab pos="-1828800" algn="l"/>
                <a:tab pos="-1371600" algn="l"/>
                <a:tab pos="-914400" algn="l"/>
                <a:tab pos="-457200" algn="l"/>
                <a:tab pos="160020" algn="l"/>
                <a:tab pos="544830" algn="l"/>
                <a:tab pos="914400" algn="l"/>
                <a:tab pos="1371600" algn="l"/>
                <a:tab pos="1828800" algn="l"/>
                <a:tab pos="2286000" algn="l"/>
                <a:tab pos="3200400" algn="l"/>
                <a:tab pos="3657600" algn="l"/>
                <a:tab pos="4114800" algn="l"/>
                <a:tab pos="4572000" algn="l"/>
                <a:tab pos="5029200" algn="l"/>
                <a:tab pos="5486400" algn="l"/>
                <a:tab pos="5943600" algn="l"/>
                <a:tab pos="6400800" algn="l"/>
                <a:tab pos="6858000" algn="l"/>
              </a:tabLst>
            </a:pPr>
            <a:r>
              <a:rPr lang="de-DE" sz="1900" b="0" kern="1200" spc="-5" dirty="0">
                <a:solidFill>
                  <a:srgbClr val="000099"/>
                </a:solidFill>
                <a:effectLst/>
              </a:rPr>
              <a:t>Aufstellung der Geschäftsordnung</a:t>
            </a:r>
          </a:p>
          <a:p>
            <a:pPr>
              <a:lnSpc>
                <a:spcPct val="90000"/>
              </a:lnSpc>
            </a:pPr>
            <a:endParaRPr lang="de-DE" sz="1900" dirty="0">
              <a:solidFill>
                <a:srgbClr val="000099"/>
              </a:solidFill>
            </a:endParaRPr>
          </a:p>
        </p:txBody>
      </p:sp>
      <p:sp>
        <p:nvSpPr>
          <p:cNvPr id="3" name="Datumsplatzhalter 2"/>
          <p:cNvSpPr>
            <a:spLocks noGrp="1"/>
          </p:cNvSpPr>
          <p:nvPr>
            <p:ph type="dt" sz="half" idx="10"/>
          </p:nvPr>
        </p:nvSpPr>
        <p:spPr/>
        <p:txBody>
          <a:bodyPr vert="horz" lIns="91440" tIns="45720" rIns="91440" bIns="45720" rtlCol="0" anchor="ctr">
            <a:noAutofit/>
          </a:bodyPr>
          <a:lstStyle/>
          <a:p>
            <a:pPr>
              <a:lnSpc>
                <a:spcPct val="90000"/>
              </a:lnSpc>
              <a:spcAft>
                <a:spcPts val="600"/>
              </a:spcAft>
            </a:pPr>
            <a:r>
              <a:rPr lang="de-DE">
                <a:latin typeface="+mn-lt"/>
              </a:rPr>
              <a:t>26.08.2022</a:t>
            </a:r>
          </a:p>
        </p:txBody>
      </p:sp>
      <p:sp>
        <p:nvSpPr>
          <p:cNvPr id="4" name="Fußzeilenplatzhalter 3"/>
          <p:cNvSpPr>
            <a:spLocks noGrp="1"/>
          </p:cNvSpPr>
          <p:nvPr>
            <p:ph type="ftr" sz="quarter" idx="11"/>
          </p:nvPr>
        </p:nvSpPr>
        <p:spPr/>
        <p:txBody>
          <a:bodyPr vert="horz" lIns="91440" tIns="45720" rIns="91440" bIns="45720" rtlCol="0" anchor="ctr">
            <a:normAutofit/>
          </a:bodyPr>
          <a:lstStyle/>
          <a:p>
            <a:pPr defTabSz="457200">
              <a:lnSpc>
                <a:spcPct val="90000"/>
              </a:lnSpc>
              <a:spcAft>
                <a:spcPts val="600"/>
              </a:spcAft>
              <a:defRPr/>
            </a:pPr>
            <a:r>
              <a:rPr lang="de-DE" sz="900" kern="1200"/>
              <a:t>Wasser- und Bodenverband der Mittleren Niers</a:t>
            </a:r>
          </a:p>
        </p:txBody>
      </p:sp>
      <p:sp>
        <p:nvSpPr>
          <p:cNvPr id="5" name="Foliennummernplatzhalter 4"/>
          <p:cNvSpPr>
            <a:spLocks noGrp="1"/>
          </p:cNvSpPr>
          <p:nvPr>
            <p:ph type="sldNum" sz="quarter" idx="12"/>
          </p:nvPr>
        </p:nvSpPr>
        <p:spPr/>
        <p:txBody>
          <a:bodyPr vert="horz" lIns="91440" tIns="45720" rIns="91440" bIns="45720" rtlCol="0" anchor="ctr">
            <a:normAutofit/>
          </a:bodyPr>
          <a:lstStyle/>
          <a:p>
            <a:pPr defTabSz="457200">
              <a:lnSpc>
                <a:spcPct val="90000"/>
              </a:lnSpc>
              <a:spcAft>
                <a:spcPts val="600"/>
              </a:spcAft>
              <a:defRPr/>
            </a:pPr>
            <a:fld id="{EF396F9F-C28B-4E09-A9F1-068683DFD688}" type="slidenum">
              <a:rPr lang="de-DE" sz="900"/>
              <a:pPr defTabSz="457200">
                <a:lnSpc>
                  <a:spcPct val="90000"/>
                </a:lnSpc>
                <a:spcAft>
                  <a:spcPts val="600"/>
                </a:spcAft>
                <a:defRPr/>
              </a:pPr>
              <a:t>9</a:t>
            </a:fld>
            <a:endParaRPr lang="de-DE" sz="900"/>
          </a:p>
        </p:txBody>
      </p:sp>
    </p:spTree>
    <p:extLst>
      <p:ext uri="{BB962C8B-B14F-4D97-AF65-F5344CB8AC3E}">
        <p14:creationId xmlns:p14="http://schemas.microsoft.com/office/powerpoint/2010/main" val="3555856380"/>
      </p:ext>
    </p:extLst>
  </p:cSld>
  <p:clrMapOvr>
    <a:masterClrMapping/>
  </p:clrMapOvr>
</p:sld>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BVdMN2.potx" id="{72B4498A-6EC5-4BEA-92F6-D74DE8C7D234}" vid="{FA94BC7C-F7C0-4035-AA83-2B5479BD591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BVdMN_Entwurf.potx" id="{7D293D01-BE4C-453C-B1B9-E948510BAB55}" vid="{E67BDF31-56DB-4EB4-9012-E42EA7CA125F}"/>
    </a:ext>
  </a:ext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WBVdMN_4_3</Template>
  <TotalTime>0</TotalTime>
  <Words>2860</Words>
  <Application>Microsoft Office PowerPoint</Application>
  <PresentationFormat>Bildschirmpräsentation (4:3)</PresentationFormat>
  <Paragraphs>174</Paragraphs>
  <Slides>15</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15</vt:i4>
      </vt:variant>
    </vt:vector>
  </HeadingPairs>
  <TitlesOfParts>
    <vt:vector size="21" baseType="lpstr">
      <vt:lpstr>Arial</vt:lpstr>
      <vt:lpstr>Calibri</vt:lpstr>
      <vt:lpstr>Calibri Light</vt:lpstr>
      <vt:lpstr>Wingdings</vt:lpstr>
      <vt:lpstr>Benutzerdefiniertes Design</vt:lpstr>
      <vt:lpstr>Benutzerdefiniertes Design</vt:lpstr>
      <vt:lpstr>Wahlprozedere Vorstandswahl</vt:lpstr>
      <vt:lpstr>Zusammensetzung Verbandsausschuss und Vorstand</vt:lpstr>
      <vt:lpstr>Regelungen des Wahlverfahrens</vt:lpstr>
      <vt:lpstr>Regelungen des Wahlverfahrens</vt:lpstr>
      <vt:lpstr>Regelungen über das Wahlverfahren</vt:lpstr>
      <vt:lpstr>Regelungen über das Wahlverfahren</vt:lpstr>
      <vt:lpstr>Durchführung der Wahl</vt:lpstr>
      <vt:lpstr>Vorstand als Organ des Verbandes</vt:lpstr>
      <vt:lpstr>Aufgaben des Vorstandes</vt:lpstr>
      <vt:lpstr>Auszug Satzung zur Vorstandswahl</vt:lpstr>
      <vt:lpstr>Auszug Satzung zur Vorstandswahl</vt:lpstr>
      <vt:lpstr>Auszug Satzung zur Vorstandswahl</vt:lpstr>
      <vt:lpstr>Auszug Satzung zur Vorstandswahl</vt:lpstr>
      <vt:lpstr>Auszug Satzung zur Vorstandswahl</vt:lpstr>
      <vt:lpstr>Auszug Satzung zur Vorstandswahl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Nicole Brenzke-Sangs</dc:creator>
  <cp:lastModifiedBy>Nicole Brenzke-Sangs</cp:lastModifiedBy>
  <cp:revision>7</cp:revision>
  <cp:lastPrinted>2022-08-24T11:22:57Z</cp:lastPrinted>
  <dcterms:created xsi:type="dcterms:W3CDTF">2022-06-17T11:56:28Z</dcterms:created>
  <dcterms:modified xsi:type="dcterms:W3CDTF">2022-08-25T08:32:08Z</dcterms:modified>
</cp:coreProperties>
</file>